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5.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2"/>
  </p:notesMasterIdLst>
  <p:handoutMasterIdLst>
    <p:handoutMasterId r:id="rId53"/>
  </p:handoutMasterIdLst>
  <p:sldIdLst>
    <p:sldId id="298" r:id="rId5"/>
    <p:sldId id="300" r:id="rId6"/>
    <p:sldId id="301" r:id="rId7"/>
    <p:sldId id="302" r:id="rId8"/>
    <p:sldId id="303" r:id="rId9"/>
    <p:sldId id="304" r:id="rId10"/>
    <p:sldId id="305" r:id="rId11"/>
    <p:sldId id="306" r:id="rId12"/>
    <p:sldId id="307" r:id="rId13"/>
    <p:sldId id="327" r:id="rId14"/>
    <p:sldId id="308" r:id="rId15"/>
    <p:sldId id="313" r:id="rId16"/>
    <p:sldId id="314" r:id="rId17"/>
    <p:sldId id="315" r:id="rId18"/>
    <p:sldId id="316" r:id="rId19"/>
    <p:sldId id="317" r:id="rId20"/>
    <p:sldId id="318" r:id="rId21"/>
    <p:sldId id="319" r:id="rId22"/>
    <p:sldId id="320" r:id="rId23"/>
    <p:sldId id="321" r:id="rId24"/>
    <p:sldId id="322" r:id="rId25"/>
    <p:sldId id="329" r:id="rId26"/>
    <p:sldId id="331" r:id="rId27"/>
    <p:sldId id="332" r:id="rId28"/>
    <p:sldId id="333" r:id="rId29"/>
    <p:sldId id="334" r:id="rId30"/>
    <p:sldId id="335" r:id="rId31"/>
    <p:sldId id="337" r:id="rId32"/>
    <p:sldId id="336" r:id="rId33"/>
    <p:sldId id="338" r:id="rId34"/>
    <p:sldId id="339" r:id="rId35"/>
    <p:sldId id="341" r:id="rId36"/>
    <p:sldId id="340" r:id="rId37"/>
    <p:sldId id="342" r:id="rId38"/>
    <p:sldId id="343" r:id="rId39"/>
    <p:sldId id="344" r:id="rId40"/>
    <p:sldId id="346" r:id="rId41"/>
    <p:sldId id="345" r:id="rId42"/>
    <p:sldId id="347" r:id="rId43"/>
    <p:sldId id="348" r:id="rId44"/>
    <p:sldId id="349" r:id="rId45"/>
    <p:sldId id="350" r:id="rId46"/>
    <p:sldId id="351" r:id="rId47"/>
    <p:sldId id="352" r:id="rId48"/>
    <p:sldId id="312" r:id="rId49"/>
    <p:sldId id="325" r:id="rId50"/>
    <p:sldId id="326" r:id="rId5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A3FC24-7D62-4867-8928-BED4022D82C0}">
          <p14:sldIdLst>
            <p14:sldId id="298"/>
            <p14:sldId id="300"/>
          </p14:sldIdLst>
        </p14:section>
        <p14:section name="System Planning and Design Documentation" id="{F8494DF8-3E27-412A-881B-6877FE697B2A}">
          <p14:sldIdLst>
            <p14:sldId id="301"/>
            <p14:sldId id="302"/>
            <p14:sldId id="303"/>
            <p14:sldId id="304"/>
            <p14:sldId id="305"/>
            <p14:sldId id="306"/>
            <p14:sldId id="307"/>
          </p14:sldIdLst>
        </p14:section>
        <p14:section name="Reference and Tutorial Documents" id="{80EB47FB-0089-49AE-B41D-574BF3D51EB6}">
          <p14:sldIdLst>
            <p14:sldId id="327"/>
            <p14:sldId id="308"/>
            <p14:sldId id="313"/>
            <p14:sldId id="314"/>
            <p14:sldId id="315"/>
            <p14:sldId id="316"/>
            <p14:sldId id="317"/>
            <p14:sldId id="318"/>
            <p14:sldId id="319"/>
            <p14:sldId id="320"/>
            <p14:sldId id="321"/>
            <p14:sldId id="322"/>
            <p14:sldId id="329"/>
            <p14:sldId id="331"/>
            <p14:sldId id="332"/>
            <p14:sldId id="333"/>
            <p14:sldId id="334"/>
            <p14:sldId id="335"/>
            <p14:sldId id="337"/>
            <p14:sldId id="336"/>
            <p14:sldId id="338"/>
            <p14:sldId id="339"/>
            <p14:sldId id="341"/>
            <p14:sldId id="340"/>
            <p14:sldId id="342"/>
            <p14:sldId id="343"/>
            <p14:sldId id="344"/>
            <p14:sldId id="346"/>
            <p14:sldId id="345"/>
            <p14:sldId id="347"/>
            <p14:sldId id="348"/>
            <p14:sldId id="349"/>
            <p14:sldId id="350"/>
            <p14:sldId id="351"/>
            <p14:sldId id="352"/>
          </p14:sldIdLst>
        </p14:section>
        <p14:section name="Refrences &amp; Resources" id="{C8C29C47-7637-42A0-A8E4-5BF2BA7CAF4A}">
          <p14:sldIdLst>
            <p14:sldId id="312"/>
            <p14:sldId id="325"/>
            <p14:sldId id="3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Dhara Savaliya" initials="DS" lastIdx="1" clrIdx="2">
    <p:extLst>
      <p:ext uri="{19B8F6BF-5375-455C-9EA6-DF929625EA0E}">
        <p15:presenceInfo xmlns:p15="http://schemas.microsoft.com/office/powerpoint/2012/main" userId="52dfc58f59b9aa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E80C2"/>
    <a:srgbClr val="EE7E40"/>
    <a:srgbClr val="6DC0FF"/>
    <a:srgbClr val="F3C6C3"/>
    <a:srgbClr val="B4EEC9"/>
    <a:srgbClr val="E19487"/>
    <a:srgbClr val="E89690"/>
    <a:srgbClr val="C5E6FF"/>
    <a:srgbClr val="E1ACF4"/>
    <a:srgbClr val="4893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AC327F-8364-4273-9865-1CCDD130297D}" v="617" dt="2020-04-03T23:43:16.300"/>
    <p1510:client id="{E75ED728-169F-4FC7-BC21-04FA78383A63}" v="209" dt="2020-04-03T01:22:12.364"/>
    <p1510:client id="{F6F6AA85-64CC-45E1-A455-92BE3697B8F4}" v="661" dt="2020-04-03T03:15:01.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25" autoAdjust="0"/>
    <p:restoredTop sz="93269" autoAdjust="0"/>
  </p:normalViewPr>
  <p:slideViewPr>
    <p:cSldViewPr snapToGrid="0">
      <p:cViewPr varScale="1">
        <p:scale>
          <a:sx n="58" d="100"/>
          <a:sy n="58" d="100"/>
        </p:scale>
        <p:origin x="782" y="2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1978" y="1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ra Savaliya" userId="52dfc58f59b9aafc" providerId="LiveId" clId="{E75ED728-169F-4FC7-BC21-04FA78383A63}"/>
    <pc:docChg chg="undo custSel addSld delSld modSld modSection">
      <pc:chgData name="Dhara Savaliya" userId="52dfc58f59b9aafc" providerId="LiveId" clId="{E75ED728-169F-4FC7-BC21-04FA78383A63}" dt="2020-04-03T01:27:01.816" v="550" actId="2696"/>
      <pc:docMkLst>
        <pc:docMk/>
      </pc:docMkLst>
      <pc:sldChg chg="modSp">
        <pc:chgData name="Dhara Savaliya" userId="52dfc58f59b9aafc" providerId="LiveId" clId="{E75ED728-169F-4FC7-BC21-04FA78383A63}" dt="2020-04-03T01:06:46.211" v="0"/>
        <pc:sldMkLst>
          <pc:docMk/>
          <pc:sldMk cId="2933514334" sldId="300"/>
        </pc:sldMkLst>
        <pc:spChg chg="mod">
          <ac:chgData name="Dhara Savaliya" userId="52dfc58f59b9aafc" providerId="LiveId" clId="{E75ED728-169F-4FC7-BC21-04FA78383A63}" dt="2020-04-03T01:06:46.211" v="0"/>
          <ac:spMkLst>
            <pc:docMk/>
            <pc:sldMk cId="2933514334" sldId="300"/>
            <ac:spMk id="12" creationId="{88FED30F-23B2-4547-9156-D097EB7AB36E}"/>
          </ac:spMkLst>
        </pc:spChg>
      </pc:sldChg>
      <pc:sldChg chg="del">
        <pc:chgData name="Dhara Savaliya" userId="52dfc58f59b9aafc" providerId="LiveId" clId="{E75ED728-169F-4FC7-BC21-04FA78383A63}" dt="2020-04-03T01:10:20.004" v="115" actId="2696"/>
        <pc:sldMkLst>
          <pc:docMk/>
          <pc:sldMk cId="248689081" sldId="311"/>
        </pc:sldMkLst>
      </pc:sldChg>
      <pc:sldChg chg="addSp modSp">
        <pc:chgData name="Dhara Savaliya" userId="52dfc58f59b9aafc" providerId="LiveId" clId="{E75ED728-169F-4FC7-BC21-04FA78383A63}" dt="2020-04-03T01:12:05.566" v="200" actId="1038"/>
        <pc:sldMkLst>
          <pc:docMk/>
          <pc:sldMk cId="881716636" sldId="312"/>
        </pc:sldMkLst>
        <pc:spChg chg="mod">
          <ac:chgData name="Dhara Savaliya" userId="52dfc58f59b9aafc" providerId="LiveId" clId="{E75ED728-169F-4FC7-BC21-04FA78383A63}" dt="2020-04-03T01:11:44.118" v="138" actId="404"/>
          <ac:spMkLst>
            <pc:docMk/>
            <pc:sldMk cId="881716636" sldId="312"/>
            <ac:spMk id="194" creationId="{2BEEACAE-B3AE-4181-895E-950E8931FCB3}"/>
          </ac:spMkLst>
        </pc:spChg>
        <pc:spChg chg="mod">
          <ac:chgData name="Dhara Savaliya" userId="52dfc58f59b9aafc" providerId="LiveId" clId="{E75ED728-169F-4FC7-BC21-04FA78383A63}" dt="2020-04-03T01:11:39.278" v="137" actId="14100"/>
          <ac:spMkLst>
            <pc:docMk/>
            <pc:sldMk cId="881716636" sldId="312"/>
            <ac:spMk id="206" creationId="{D2FDA3B9-B2C0-4CEA-B341-8088653FCC9E}"/>
          </ac:spMkLst>
        </pc:spChg>
        <pc:grpChg chg="mod">
          <ac:chgData name="Dhara Savaliya" userId="52dfc58f59b9aafc" providerId="LiveId" clId="{E75ED728-169F-4FC7-BC21-04FA78383A63}" dt="2020-04-03T01:12:00.255" v="175" actId="1037"/>
          <ac:grpSpMkLst>
            <pc:docMk/>
            <pc:sldMk cId="881716636" sldId="312"/>
            <ac:grpSpMk id="107" creationId="{18748EF7-B845-4AAA-B702-934ACB369A0B}"/>
          </ac:grpSpMkLst>
        </pc:grpChg>
        <pc:grpChg chg="add mod">
          <ac:chgData name="Dhara Savaliya" userId="52dfc58f59b9aafc" providerId="LiveId" clId="{E75ED728-169F-4FC7-BC21-04FA78383A63}" dt="2020-04-03T01:11:18.314" v="126" actId="1076"/>
          <ac:grpSpMkLst>
            <pc:docMk/>
            <pc:sldMk cId="881716636" sldId="312"/>
            <ac:grpSpMk id="124" creationId="{B4601968-9FAC-4CB6-9ECF-21A01A932449}"/>
          </ac:grpSpMkLst>
        </pc:grpChg>
        <pc:grpChg chg="mod">
          <ac:chgData name="Dhara Savaliya" userId="52dfc58f59b9aafc" providerId="LiveId" clId="{E75ED728-169F-4FC7-BC21-04FA78383A63}" dt="2020-04-03T01:11:54.756" v="164" actId="1038"/>
          <ac:grpSpMkLst>
            <pc:docMk/>
            <pc:sldMk cId="881716636" sldId="312"/>
            <ac:grpSpMk id="134" creationId="{30748874-AA2E-4E8A-8931-3344605E6803}"/>
          </ac:grpSpMkLst>
        </pc:grpChg>
        <pc:grpChg chg="mod">
          <ac:chgData name="Dhara Savaliya" userId="52dfc58f59b9aafc" providerId="LiveId" clId="{E75ED728-169F-4FC7-BC21-04FA78383A63}" dt="2020-04-03T01:12:05.566" v="200" actId="1038"/>
          <ac:grpSpMkLst>
            <pc:docMk/>
            <pc:sldMk cId="881716636" sldId="312"/>
            <ac:grpSpMk id="188" creationId="{899473CA-E1F4-48B5-8898-AF9E2F3A6416}"/>
          </ac:grpSpMkLst>
        </pc:grpChg>
        <pc:grpChg chg="mod">
          <ac:chgData name="Dhara Savaliya" userId="52dfc58f59b9aafc" providerId="LiveId" clId="{E75ED728-169F-4FC7-BC21-04FA78383A63}" dt="2020-04-03T01:10:46.605" v="121" actId="1076"/>
          <ac:grpSpMkLst>
            <pc:docMk/>
            <pc:sldMk cId="881716636" sldId="312"/>
            <ac:grpSpMk id="231" creationId="{D2BE0C31-99C4-4C32-8C36-DDA5CC2B3600}"/>
          </ac:grpSpMkLst>
        </pc:grpChg>
        <pc:grpChg chg="mod">
          <ac:chgData name="Dhara Savaliya" userId="52dfc58f59b9aafc" providerId="LiveId" clId="{E75ED728-169F-4FC7-BC21-04FA78383A63}" dt="2020-04-03T01:10:37.307" v="118" actId="14100"/>
          <ac:grpSpMkLst>
            <pc:docMk/>
            <pc:sldMk cId="881716636" sldId="312"/>
            <ac:grpSpMk id="292" creationId="{F9544D84-8ECC-4F5F-98F5-ADAA08220EF5}"/>
          </ac:grpSpMkLst>
        </pc:grpChg>
        <pc:grpChg chg="mod">
          <ac:chgData name="Dhara Savaliya" userId="52dfc58f59b9aafc" providerId="LiveId" clId="{E75ED728-169F-4FC7-BC21-04FA78383A63}" dt="2020-04-03T01:11:30.202" v="134" actId="1037"/>
          <ac:grpSpMkLst>
            <pc:docMk/>
            <pc:sldMk cId="881716636" sldId="312"/>
            <ac:grpSpMk id="318" creationId="{00EBD67A-71BE-4433-82E6-AFDFCF32E633}"/>
          </ac:grpSpMkLst>
        </pc:grpChg>
      </pc:sldChg>
      <pc:sldChg chg="modSp">
        <pc:chgData name="Dhara Savaliya" userId="52dfc58f59b9aafc" providerId="LiveId" clId="{E75ED728-169F-4FC7-BC21-04FA78383A63}" dt="2020-04-03T01:08:38.632" v="1" actId="20577"/>
        <pc:sldMkLst>
          <pc:docMk/>
          <pc:sldMk cId="2017686550" sldId="316"/>
        </pc:sldMkLst>
        <pc:spChg chg="mod">
          <ac:chgData name="Dhara Savaliya" userId="52dfc58f59b9aafc" providerId="LiveId" clId="{E75ED728-169F-4FC7-BC21-04FA78383A63}" dt="2020-04-03T01:08:38.632" v="1" actId="20577"/>
          <ac:spMkLst>
            <pc:docMk/>
            <pc:sldMk cId="2017686550" sldId="316"/>
            <ac:spMk id="6" creationId="{F027624B-0FA4-4CC7-B6B0-8E9666F006AC}"/>
          </ac:spMkLst>
        </pc:spChg>
      </pc:sldChg>
      <pc:sldChg chg="delSp modSp">
        <pc:chgData name="Dhara Savaliya" userId="52dfc58f59b9aafc" providerId="LiveId" clId="{E75ED728-169F-4FC7-BC21-04FA78383A63}" dt="2020-04-03T01:09:23.590" v="34" actId="1036"/>
        <pc:sldMkLst>
          <pc:docMk/>
          <pc:sldMk cId="2127110440" sldId="321"/>
        </pc:sldMkLst>
        <pc:spChg chg="del mod">
          <ac:chgData name="Dhara Savaliya" userId="52dfc58f59b9aafc" providerId="LiveId" clId="{E75ED728-169F-4FC7-BC21-04FA78383A63}" dt="2020-04-03T01:09:06.250" v="3" actId="478"/>
          <ac:spMkLst>
            <pc:docMk/>
            <pc:sldMk cId="2127110440" sldId="321"/>
            <ac:spMk id="22" creationId="{9C889CEF-55B5-4396-BC4A-10CB6817320A}"/>
          </ac:spMkLst>
        </pc:spChg>
        <pc:picChg chg="mod">
          <ac:chgData name="Dhara Savaliya" userId="52dfc58f59b9aafc" providerId="LiveId" clId="{E75ED728-169F-4FC7-BC21-04FA78383A63}" dt="2020-04-03T01:09:23.590" v="34" actId="1036"/>
          <ac:picMkLst>
            <pc:docMk/>
            <pc:sldMk cId="2127110440" sldId="321"/>
            <ac:picMk id="3" creationId="{2C7880B6-2D5B-4D6E-9C8E-FE23393E1AF7}"/>
          </ac:picMkLst>
        </pc:picChg>
        <pc:cxnChg chg="del mod">
          <ac:chgData name="Dhara Savaliya" userId="52dfc58f59b9aafc" providerId="LiveId" clId="{E75ED728-169F-4FC7-BC21-04FA78383A63}" dt="2020-04-03T01:09:08.375" v="4" actId="478"/>
          <ac:cxnSpMkLst>
            <pc:docMk/>
            <pc:sldMk cId="2127110440" sldId="321"/>
            <ac:cxnSpMk id="18" creationId="{E23B427C-F341-47F9-91EF-38DA9E238E79}"/>
          </ac:cxnSpMkLst>
        </pc:cxnChg>
      </pc:sldChg>
      <pc:sldChg chg="modSp">
        <pc:chgData name="Dhara Savaliya" userId="52dfc58f59b9aafc" providerId="LiveId" clId="{E75ED728-169F-4FC7-BC21-04FA78383A63}" dt="2020-04-03T01:10:10.740" v="114" actId="20577"/>
        <pc:sldMkLst>
          <pc:docMk/>
          <pc:sldMk cId="1653413671" sldId="322"/>
        </pc:sldMkLst>
        <pc:spChg chg="mod">
          <ac:chgData name="Dhara Savaliya" userId="52dfc58f59b9aafc" providerId="LiveId" clId="{E75ED728-169F-4FC7-BC21-04FA78383A63}" dt="2020-04-03T01:10:10.740" v="114" actId="20577"/>
          <ac:spMkLst>
            <pc:docMk/>
            <pc:sldMk cId="1653413671" sldId="322"/>
            <ac:spMk id="6" creationId="{F027624B-0FA4-4CC7-B6B0-8E9666F006AC}"/>
          </ac:spMkLst>
        </pc:spChg>
        <pc:grpChg chg="mod">
          <ac:chgData name="Dhara Savaliya" userId="52dfc58f59b9aafc" providerId="LiveId" clId="{E75ED728-169F-4FC7-BC21-04FA78383A63}" dt="2020-04-03T01:09:34.849" v="38" actId="1036"/>
          <ac:grpSpMkLst>
            <pc:docMk/>
            <pc:sldMk cId="1653413671" sldId="322"/>
            <ac:grpSpMk id="17" creationId="{8BA68F93-1269-47B5-BE46-A28E7F9452B4}"/>
          </ac:grpSpMkLst>
        </pc:grpChg>
      </pc:sldChg>
      <pc:sldChg chg="addSp delSp modSp add del modAnim">
        <pc:chgData name="Dhara Savaliya" userId="52dfc58f59b9aafc" providerId="LiveId" clId="{E75ED728-169F-4FC7-BC21-04FA78383A63}" dt="2020-04-03T01:27:01.816" v="550" actId="2696"/>
        <pc:sldMkLst>
          <pc:docMk/>
          <pc:sldMk cId="1541134857" sldId="323"/>
        </pc:sldMkLst>
        <pc:spChg chg="mod">
          <ac:chgData name="Dhara Savaliya" userId="52dfc58f59b9aafc" providerId="LiveId" clId="{E75ED728-169F-4FC7-BC21-04FA78383A63}" dt="2020-04-03T01:13:07.901" v="227" actId="20577"/>
          <ac:spMkLst>
            <pc:docMk/>
            <pc:sldMk cId="1541134857" sldId="323"/>
            <ac:spMk id="2" creationId="{622553EE-CAF9-47AB-B39D-6C1939C295FD}"/>
          </ac:spMkLst>
        </pc:spChg>
        <pc:spChg chg="del">
          <ac:chgData name="Dhara Savaliya" userId="52dfc58f59b9aafc" providerId="LiveId" clId="{E75ED728-169F-4FC7-BC21-04FA78383A63}" dt="2020-04-03T01:13:11.076" v="228" actId="478"/>
          <ac:spMkLst>
            <pc:docMk/>
            <pc:sldMk cId="1541134857" sldId="323"/>
            <ac:spMk id="3" creationId="{310CB1CE-5A1A-4CFF-BF11-189895526A74}"/>
          </ac:spMkLst>
        </pc:spChg>
        <pc:picChg chg="add mod">
          <ac:chgData name="Dhara Savaliya" userId="52dfc58f59b9aafc" providerId="LiveId" clId="{E75ED728-169F-4FC7-BC21-04FA78383A63}" dt="2020-04-03T01:17:19.881" v="233" actId="1076"/>
          <ac:picMkLst>
            <pc:docMk/>
            <pc:sldMk cId="1541134857" sldId="323"/>
            <ac:picMk id="4" creationId="{42717908-FE1A-4687-96E4-44D14E17D4F0}"/>
          </ac:picMkLst>
        </pc:picChg>
      </pc:sldChg>
      <pc:sldChg chg="addSp delSp modSp modAnim">
        <pc:chgData name="Dhara Savaliya" userId="52dfc58f59b9aafc" providerId="LiveId" clId="{E75ED728-169F-4FC7-BC21-04FA78383A63}" dt="2020-04-03T01:25:37.913" v="549" actId="20577"/>
        <pc:sldMkLst>
          <pc:docMk/>
          <pc:sldMk cId="3178573011" sldId="324"/>
        </pc:sldMkLst>
        <pc:spChg chg="mod">
          <ac:chgData name="Dhara Savaliya" userId="52dfc58f59b9aafc" providerId="LiveId" clId="{E75ED728-169F-4FC7-BC21-04FA78383A63}" dt="2020-04-03T01:21:32.339" v="478" actId="1037"/>
          <ac:spMkLst>
            <pc:docMk/>
            <pc:sldMk cId="3178573011" sldId="324"/>
            <ac:spMk id="2" creationId="{F07AC300-C30A-414E-A7C9-BD1300FCA977}"/>
          </ac:spMkLst>
        </pc:spChg>
        <pc:spChg chg="add del mod">
          <ac:chgData name="Dhara Savaliya" userId="52dfc58f59b9aafc" providerId="LiveId" clId="{E75ED728-169F-4FC7-BC21-04FA78383A63}" dt="2020-04-03T01:18:13.530" v="265" actId="478"/>
          <ac:spMkLst>
            <pc:docMk/>
            <pc:sldMk cId="3178573011" sldId="324"/>
            <ac:spMk id="5" creationId="{31B78626-09D3-4B86-BB84-4BCACA38BAC3}"/>
          </ac:spMkLst>
        </pc:spChg>
        <pc:spChg chg="add del mod">
          <ac:chgData name="Dhara Savaliya" userId="52dfc58f59b9aafc" providerId="LiveId" clId="{E75ED728-169F-4FC7-BC21-04FA78383A63}" dt="2020-04-03T01:25:37.913" v="549" actId="20577"/>
          <ac:spMkLst>
            <pc:docMk/>
            <pc:sldMk cId="3178573011" sldId="324"/>
            <ac:spMk id="6" creationId="{F027624B-0FA4-4CC7-B6B0-8E9666F006AC}"/>
          </ac:spMkLst>
        </pc:spChg>
        <pc:spChg chg="del mod">
          <ac:chgData name="Dhara Savaliya" userId="52dfc58f59b9aafc" providerId="LiveId" clId="{E75ED728-169F-4FC7-BC21-04FA78383A63}" dt="2020-04-03T01:25:12.064" v="502" actId="478"/>
          <ac:spMkLst>
            <pc:docMk/>
            <pc:sldMk cId="3178573011" sldId="324"/>
            <ac:spMk id="15" creationId="{B73D1D91-E1F0-4F5C-A618-0CDF45C84415}"/>
          </ac:spMkLst>
        </pc:spChg>
        <pc:grpChg chg="del">
          <ac:chgData name="Dhara Savaliya" userId="52dfc58f59b9aafc" providerId="LiveId" clId="{E75ED728-169F-4FC7-BC21-04FA78383A63}" dt="2020-04-03T01:17:38.322" v="234" actId="478"/>
          <ac:grpSpMkLst>
            <pc:docMk/>
            <pc:sldMk cId="3178573011" sldId="324"/>
            <ac:grpSpMk id="17" creationId="{8BA68F93-1269-47B5-BE46-A28E7F9452B4}"/>
          </ac:grpSpMkLst>
        </pc:grpChg>
        <pc:picChg chg="add mod">
          <ac:chgData name="Dhara Savaliya" userId="52dfc58f59b9aafc" providerId="LiveId" clId="{E75ED728-169F-4FC7-BC21-04FA78383A63}" dt="2020-04-03T01:22:08.432" v="500"/>
          <ac:picMkLst>
            <pc:docMk/>
            <pc:sldMk cId="3178573011" sldId="324"/>
            <ac:picMk id="7" creationId="{0EF301CB-AD2E-461F-BD53-4B20B2B3CA41}"/>
          </ac:picMkLst>
        </pc:picChg>
      </pc:sldChg>
    </pc:docChg>
  </pc:docChgLst>
  <pc:docChgLst>
    <pc:chgData name="Dhara Savaliya" userId="52dfc58f59b9aafc" providerId="LiveId" clId="{DDBA2907-DBA1-4D87-ABF1-1A444AEAFA78}"/>
    <pc:docChg chg="undo redo custSel mod addSld delSld modSld">
      <pc:chgData name="Dhara Savaliya" userId="52dfc58f59b9aafc" providerId="LiveId" clId="{DDBA2907-DBA1-4D87-ABF1-1A444AEAFA78}" dt="2020-04-03T01:03:44.243" v="5574"/>
      <pc:docMkLst>
        <pc:docMk/>
      </pc:docMkLst>
      <pc:sldChg chg="modSp">
        <pc:chgData name="Dhara Savaliya" userId="52dfc58f59b9aafc" providerId="LiveId" clId="{DDBA2907-DBA1-4D87-ABF1-1A444AEAFA78}" dt="2020-04-02T21:08:08.220" v="8" actId="14100"/>
        <pc:sldMkLst>
          <pc:docMk/>
          <pc:sldMk cId="3948340301" sldId="303"/>
        </pc:sldMkLst>
        <pc:spChg chg="mod">
          <ac:chgData name="Dhara Savaliya" userId="52dfc58f59b9aafc" providerId="LiveId" clId="{DDBA2907-DBA1-4D87-ABF1-1A444AEAFA78}" dt="2020-04-02T21:07:57.467" v="7" actId="113"/>
          <ac:spMkLst>
            <pc:docMk/>
            <pc:sldMk cId="3948340301" sldId="303"/>
            <ac:spMk id="2" creationId="{F07AC300-C30A-414E-A7C9-BD1300FCA977}"/>
          </ac:spMkLst>
        </pc:spChg>
        <pc:picChg chg="mod">
          <ac:chgData name="Dhara Savaliya" userId="52dfc58f59b9aafc" providerId="LiveId" clId="{DDBA2907-DBA1-4D87-ABF1-1A444AEAFA78}" dt="2020-04-02T21:08:08.220" v="8" actId="14100"/>
          <ac:picMkLst>
            <pc:docMk/>
            <pc:sldMk cId="3948340301" sldId="303"/>
            <ac:picMk id="12" creationId="{3AC58108-CEF8-488C-9556-BB25F898B322}"/>
          </ac:picMkLst>
        </pc:picChg>
      </pc:sldChg>
      <pc:sldChg chg="modSp">
        <pc:chgData name="Dhara Savaliya" userId="52dfc58f59b9aafc" providerId="LiveId" clId="{DDBA2907-DBA1-4D87-ABF1-1A444AEAFA78}" dt="2020-04-02T23:15:53.474" v="3278" actId="1076"/>
        <pc:sldMkLst>
          <pc:docMk/>
          <pc:sldMk cId="629035450" sldId="308"/>
        </pc:sldMkLst>
        <pc:spChg chg="mod">
          <ac:chgData name="Dhara Savaliya" userId="52dfc58f59b9aafc" providerId="LiveId" clId="{DDBA2907-DBA1-4D87-ABF1-1A444AEAFA78}" dt="2020-04-02T23:13:52.755" v="3273"/>
          <ac:spMkLst>
            <pc:docMk/>
            <pc:sldMk cId="629035450" sldId="308"/>
            <ac:spMk id="18" creationId="{D37FD9C3-95A2-4EFF-9CAE-C92442B0DA20}"/>
          </ac:spMkLst>
        </pc:spChg>
        <pc:spChg chg="mod">
          <ac:chgData name="Dhara Savaliya" userId="52dfc58f59b9aafc" providerId="LiveId" clId="{DDBA2907-DBA1-4D87-ABF1-1A444AEAFA78}" dt="2020-04-02T23:14:49.371" v="3275"/>
          <ac:spMkLst>
            <pc:docMk/>
            <pc:sldMk cId="629035450" sldId="308"/>
            <ac:spMk id="52" creationId="{B7A00D93-8E02-462B-85DB-D3B717069F00}"/>
          </ac:spMkLst>
        </pc:spChg>
        <pc:spChg chg="mod">
          <ac:chgData name="Dhara Savaliya" userId="52dfc58f59b9aafc" providerId="LiveId" clId="{DDBA2907-DBA1-4D87-ABF1-1A444AEAFA78}" dt="2020-04-02T23:13:46.598" v="3272"/>
          <ac:spMkLst>
            <pc:docMk/>
            <pc:sldMk cId="629035450" sldId="308"/>
            <ac:spMk id="71" creationId="{7C88802A-449C-4157-8DEB-253C8E6C9C73}"/>
          </ac:spMkLst>
        </pc:spChg>
        <pc:spChg chg="mod">
          <ac:chgData name="Dhara Savaliya" userId="52dfc58f59b9aafc" providerId="LiveId" clId="{DDBA2907-DBA1-4D87-ABF1-1A444AEAFA78}" dt="2020-04-02T23:15:26.944" v="3276"/>
          <ac:spMkLst>
            <pc:docMk/>
            <pc:sldMk cId="629035450" sldId="308"/>
            <ac:spMk id="114" creationId="{CBB2A3FE-3517-4296-A749-FA8ADD71CB4B}"/>
          </ac:spMkLst>
        </pc:spChg>
        <pc:spChg chg="mod">
          <ac:chgData name="Dhara Savaliya" userId="52dfc58f59b9aafc" providerId="LiveId" clId="{DDBA2907-DBA1-4D87-ABF1-1A444AEAFA78}" dt="2020-04-02T21:28:13.773" v="304" actId="207"/>
          <ac:spMkLst>
            <pc:docMk/>
            <pc:sldMk cId="629035450" sldId="308"/>
            <ac:spMk id="122" creationId="{8D257953-2F78-48F7-9EF4-B822BCBEE278}"/>
          </ac:spMkLst>
        </pc:spChg>
        <pc:spChg chg="mod">
          <ac:chgData name="Dhara Savaliya" userId="52dfc58f59b9aafc" providerId="LiveId" clId="{DDBA2907-DBA1-4D87-ABF1-1A444AEAFA78}" dt="2020-04-02T21:28:07.685" v="303" actId="207"/>
          <ac:spMkLst>
            <pc:docMk/>
            <pc:sldMk cId="629035450" sldId="308"/>
            <ac:spMk id="124" creationId="{A5651C60-D89E-48B4-9979-90FE8A62B696}"/>
          </ac:spMkLst>
        </pc:spChg>
        <pc:grpChg chg="mod">
          <ac:chgData name="Dhara Savaliya" userId="52dfc58f59b9aafc" providerId="LiveId" clId="{DDBA2907-DBA1-4D87-ABF1-1A444AEAFA78}" dt="2020-04-02T21:28:13.773" v="304" actId="207"/>
          <ac:grpSpMkLst>
            <pc:docMk/>
            <pc:sldMk cId="629035450" sldId="308"/>
            <ac:grpSpMk id="3" creationId="{57DD48D1-091F-48E8-B447-45CA580AF83C}"/>
          </ac:grpSpMkLst>
        </pc:grpChg>
        <pc:grpChg chg="mod">
          <ac:chgData name="Dhara Savaliya" userId="52dfc58f59b9aafc" providerId="LiveId" clId="{DDBA2907-DBA1-4D87-ABF1-1A444AEAFA78}" dt="2020-04-02T23:15:53.474" v="3278" actId="1076"/>
          <ac:grpSpMkLst>
            <pc:docMk/>
            <pc:sldMk cId="629035450" sldId="308"/>
            <ac:grpSpMk id="107" creationId="{155021B5-8E28-4E07-AF1C-8BBF466F7D0E}"/>
          </ac:grpSpMkLst>
        </pc:grpChg>
        <pc:graphicFrameChg chg="mod">
          <ac:chgData name="Dhara Savaliya" userId="52dfc58f59b9aafc" providerId="LiveId" clId="{DDBA2907-DBA1-4D87-ABF1-1A444AEAFA78}" dt="2020-04-02T21:27:43.834" v="302"/>
          <ac:graphicFrameMkLst>
            <pc:docMk/>
            <pc:sldMk cId="629035450" sldId="308"/>
            <ac:graphicFrameMk id="185" creationId="{AD762757-C9C5-4151-8584-AE5F7BE5BDF6}"/>
          </ac:graphicFrameMkLst>
        </pc:graphicFrameChg>
        <pc:cxnChg chg="mod">
          <ac:chgData name="Dhara Savaliya" userId="52dfc58f59b9aafc" providerId="LiveId" clId="{DDBA2907-DBA1-4D87-ABF1-1A444AEAFA78}" dt="2020-04-02T23:14:42.633" v="3274"/>
          <ac:cxnSpMkLst>
            <pc:docMk/>
            <pc:sldMk cId="629035450" sldId="308"/>
            <ac:cxnSpMk id="193" creationId="{5709D420-005D-4A0A-9569-B27940B1194D}"/>
          </ac:cxnSpMkLst>
        </pc:cxnChg>
      </pc:sldChg>
      <pc:sldChg chg="addSp delSp modSp">
        <pc:chgData name="Dhara Savaliya" userId="52dfc58f59b9aafc" providerId="LiveId" clId="{DDBA2907-DBA1-4D87-ABF1-1A444AEAFA78}" dt="2020-04-02T23:10:40.925" v="3259" actId="5793"/>
        <pc:sldMkLst>
          <pc:docMk/>
          <pc:sldMk cId="5554842" sldId="313"/>
        </pc:sldMkLst>
        <pc:spChg chg="mod">
          <ac:chgData name="Dhara Savaliya" userId="52dfc58f59b9aafc" providerId="LiveId" clId="{DDBA2907-DBA1-4D87-ABF1-1A444AEAFA78}" dt="2020-04-02T22:53:52.960" v="2791" actId="14100"/>
          <ac:spMkLst>
            <pc:docMk/>
            <pc:sldMk cId="5554842" sldId="313"/>
            <ac:spMk id="2" creationId="{F07AC300-C30A-414E-A7C9-BD1300FCA977}"/>
          </ac:spMkLst>
        </pc:spChg>
        <pc:spChg chg="mod">
          <ac:chgData name="Dhara Savaliya" userId="52dfc58f59b9aafc" providerId="LiveId" clId="{DDBA2907-DBA1-4D87-ABF1-1A444AEAFA78}" dt="2020-04-02T23:10:40.925" v="3259" actId="5793"/>
          <ac:spMkLst>
            <pc:docMk/>
            <pc:sldMk cId="5554842" sldId="313"/>
            <ac:spMk id="8" creationId="{E0233AD7-B943-4E66-904B-F3ABA4743A5C}"/>
          </ac:spMkLst>
        </pc:spChg>
        <pc:spChg chg="del">
          <ac:chgData name="Dhara Savaliya" userId="52dfc58f59b9aafc" providerId="LiveId" clId="{DDBA2907-DBA1-4D87-ABF1-1A444AEAFA78}" dt="2020-04-02T21:18:31.501" v="12" actId="26606"/>
          <ac:spMkLst>
            <pc:docMk/>
            <pc:sldMk cId="5554842" sldId="313"/>
            <ac:spMk id="11" creationId="{E844E128-FF69-4E9F-8327-6B504B3C5AE1}"/>
          </ac:spMkLst>
        </pc:spChg>
        <pc:spChg chg="add mod">
          <ac:chgData name="Dhara Savaliya" userId="52dfc58f59b9aafc" providerId="LiveId" clId="{DDBA2907-DBA1-4D87-ABF1-1A444AEAFA78}" dt="2020-04-02T22:57:19.366" v="2832" actId="1076"/>
          <ac:spMkLst>
            <pc:docMk/>
            <pc:sldMk cId="5554842" sldId="313"/>
            <ac:spMk id="17" creationId="{B7B199A5-6C85-4E7A-B2FC-3BCB430C5B2E}"/>
          </ac:spMkLst>
        </pc:spChg>
        <pc:spChg chg="add del">
          <ac:chgData name="Dhara Savaliya" userId="52dfc58f59b9aafc" providerId="LiveId" clId="{DDBA2907-DBA1-4D87-ABF1-1A444AEAFA78}" dt="2020-04-02T22:00:37.179" v="1327" actId="26606"/>
          <ac:spMkLst>
            <pc:docMk/>
            <pc:sldMk cId="5554842" sldId="313"/>
            <ac:spMk id="18" creationId="{E844E128-FF69-4E9F-8327-6B504B3C5AE1}"/>
          </ac:spMkLst>
        </pc:spChg>
        <pc:spChg chg="add">
          <ac:chgData name="Dhara Savaliya" userId="52dfc58f59b9aafc" providerId="LiveId" clId="{DDBA2907-DBA1-4D87-ABF1-1A444AEAFA78}" dt="2020-04-02T22:00:37.179" v="1327" actId="26606"/>
          <ac:spMkLst>
            <pc:docMk/>
            <pc:sldMk cId="5554842" sldId="313"/>
            <ac:spMk id="25" creationId="{E844E128-FF69-4E9F-8327-6B504B3C5AE1}"/>
          </ac:spMkLst>
        </pc:spChg>
        <pc:picChg chg="add mod modCrop">
          <ac:chgData name="Dhara Savaliya" userId="52dfc58f59b9aafc" providerId="LiveId" clId="{DDBA2907-DBA1-4D87-ABF1-1A444AEAFA78}" dt="2020-04-02T22:04:00.244" v="1582" actId="18131"/>
          <ac:picMkLst>
            <pc:docMk/>
            <pc:sldMk cId="5554842" sldId="313"/>
            <ac:picMk id="3" creationId="{E7713D62-3ADF-46AA-8FBA-96835588CF87}"/>
          </ac:picMkLst>
        </pc:picChg>
        <pc:picChg chg="del">
          <ac:chgData name="Dhara Savaliya" userId="52dfc58f59b9aafc" providerId="LiveId" clId="{DDBA2907-DBA1-4D87-ABF1-1A444AEAFA78}" dt="2020-04-02T21:18:23.983" v="9" actId="478"/>
          <ac:picMkLst>
            <pc:docMk/>
            <pc:sldMk cId="5554842" sldId="313"/>
            <ac:picMk id="4" creationId="{0DF85E88-FE33-432F-9253-4801516E5C88}"/>
          </ac:picMkLst>
        </pc:picChg>
        <pc:cxnChg chg="add del mod">
          <ac:chgData name="Dhara Savaliya" userId="52dfc58f59b9aafc" providerId="LiveId" clId="{DDBA2907-DBA1-4D87-ABF1-1A444AEAFA78}" dt="2020-04-02T22:49:49.358" v="2655"/>
          <ac:cxnSpMkLst>
            <pc:docMk/>
            <pc:sldMk cId="5554842" sldId="313"/>
            <ac:cxnSpMk id="12" creationId="{BCFFD637-2C5A-4D71-A03F-EADB926E7A04}"/>
          </ac:cxnSpMkLst>
        </pc:cxnChg>
        <pc:cxnChg chg="del">
          <ac:chgData name="Dhara Savaliya" userId="52dfc58f59b9aafc" providerId="LiveId" clId="{DDBA2907-DBA1-4D87-ABF1-1A444AEAFA78}" dt="2020-04-02T21:18:31.501" v="12" actId="26606"/>
          <ac:cxnSpMkLst>
            <pc:docMk/>
            <pc:sldMk cId="5554842" sldId="313"/>
            <ac:cxnSpMk id="13" creationId="{055CEADF-09EA-423C-8C45-F94AF44D5AF0}"/>
          </ac:cxnSpMkLst>
        </pc:cxnChg>
        <pc:cxnChg chg="add del mod">
          <ac:chgData name="Dhara Savaliya" userId="52dfc58f59b9aafc" providerId="LiveId" clId="{DDBA2907-DBA1-4D87-ABF1-1A444AEAFA78}" dt="2020-04-02T22:49:45.296" v="2647"/>
          <ac:cxnSpMkLst>
            <pc:docMk/>
            <pc:sldMk cId="5554842" sldId="313"/>
            <ac:cxnSpMk id="19" creationId="{A6CBF2E5-DFF4-432A-86B4-3E8F79C20F39}"/>
          </ac:cxnSpMkLst>
        </pc:cxnChg>
        <pc:cxnChg chg="add del">
          <ac:chgData name="Dhara Savaliya" userId="52dfc58f59b9aafc" providerId="LiveId" clId="{DDBA2907-DBA1-4D87-ABF1-1A444AEAFA78}" dt="2020-04-02T22:00:37.179" v="1327" actId="26606"/>
          <ac:cxnSpMkLst>
            <pc:docMk/>
            <pc:sldMk cId="5554842" sldId="313"/>
            <ac:cxnSpMk id="20" creationId="{055CEADF-09EA-423C-8C45-F94AF44D5AF0}"/>
          </ac:cxnSpMkLst>
        </pc:cxnChg>
        <pc:cxnChg chg="add">
          <ac:chgData name="Dhara Savaliya" userId="52dfc58f59b9aafc" providerId="LiveId" clId="{DDBA2907-DBA1-4D87-ABF1-1A444AEAFA78}" dt="2020-04-02T22:00:37.179" v="1327" actId="26606"/>
          <ac:cxnSpMkLst>
            <pc:docMk/>
            <pc:sldMk cId="5554842" sldId="313"/>
            <ac:cxnSpMk id="27" creationId="{055CEADF-09EA-423C-8C45-F94AF44D5AF0}"/>
          </ac:cxnSpMkLst>
        </pc:cxnChg>
      </pc:sldChg>
      <pc:sldChg chg="addSp delSp modSp">
        <pc:chgData name="Dhara Savaliya" userId="52dfc58f59b9aafc" providerId="LiveId" clId="{DDBA2907-DBA1-4D87-ABF1-1A444AEAFA78}" dt="2020-04-02T23:11:22.753" v="3265" actId="5793"/>
        <pc:sldMkLst>
          <pc:docMk/>
          <pc:sldMk cId="3623995614" sldId="314"/>
        </pc:sldMkLst>
        <pc:spChg chg="mod">
          <ac:chgData name="Dhara Savaliya" userId="52dfc58f59b9aafc" providerId="LiveId" clId="{DDBA2907-DBA1-4D87-ABF1-1A444AEAFA78}" dt="2020-04-02T22:05:39.921" v="1649" actId="20577"/>
          <ac:spMkLst>
            <pc:docMk/>
            <pc:sldMk cId="3623995614" sldId="314"/>
            <ac:spMk id="2" creationId="{F07AC300-C30A-414E-A7C9-BD1300FCA977}"/>
          </ac:spMkLst>
        </pc:spChg>
        <pc:spChg chg="mod">
          <ac:chgData name="Dhara Savaliya" userId="52dfc58f59b9aafc" providerId="LiveId" clId="{DDBA2907-DBA1-4D87-ABF1-1A444AEAFA78}" dt="2020-04-02T23:11:22.753" v="3265" actId="5793"/>
          <ac:spMkLst>
            <pc:docMk/>
            <pc:sldMk cId="3623995614" sldId="314"/>
            <ac:spMk id="8" creationId="{E0233AD7-B943-4E66-904B-F3ABA4743A5C}"/>
          </ac:spMkLst>
        </pc:spChg>
        <pc:spChg chg="add mod">
          <ac:chgData name="Dhara Savaliya" userId="52dfc58f59b9aafc" providerId="LiveId" clId="{DDBA2907-DBA1-4D87-ABF1-1A444AEAFA78}" dt="2020-04-02T22:59:16.033" v="2903" actId="1076"/>
          <ac:spMkLst>
            <pc:docMk/>
            <pc:sldMk cId="3623995614" sldId="314"/>
            <ac:spMk id="12" creationId="{9A524806-5230-4E92-9DE3-F1F47BD206FF}"/>
          </ac:spMkLst>
        </pc:spChg>
        <pc:spChg chg="del">
          <ac:chgData name="Dhara Savaliya" userId="52dfc58f59b9aafc" providerId="LiveId" clId="{DDBA2907-DBA1-4D87-ABF1-1A444AEAFA78}" dt="2020-04-02T21:59:43.127" v="1326" actId="26606"/>
          <ac:spMkLst>
            <pc:docMk/>
            <pc:sldMk cId="3623995614" sldId="314"/>
            <ac:spMk id="18" creationId="{E844E128-FF69-4E9F-8327-6B504B3C5AE1}"/>
          </ac:spMkLst>
        </pc:spChg>
        <pc:spChg chg="add del">
          <ac:chgData name="Dhara Savaliya" userId="52dfc58f59b9aafc" providerId="LiveId" clId="{DDBA2907-DBA1-4D87-ABF1-1A444AEAFA78}" dt="2020-04-02T22:04:34.248" v="1585" actId="26606"/>
          <ac:spMkLst>
            <pc:docMk/>
            <pc:sldMk cId="3623995614" sldId="314"/>
            <ac:spMk id="25" creationId="{E844E128-FF69-4E9F-8327-6B504B3C5AE1}"/>
          </ac:spMkLst>
        </pc:spChg>
        <pc:spChg chg="add">
          <ac:chgData name="Dhara Savaliya" userId="52dfc58f59b9aafc" providerId="LiveId" clId="{DDBA2907-DBA1-4D87-ABF1-1A444AEAFA78}" dt="2020-04-02T22:04:34.248" v="1585" actId="26606"/>
          <ac:spMkLst>
            <pc:docMk/>
            <pc:sldMk cId="3623995614" sldId="314"/>
            <ac:spMk id="32" creationId="{E844E128-FF69-4E9F-8327-6B504B3C5AE1}"/>
          </ac:spMkLst>
        </pc:spChg>
        <pc:picChg chg="del">
          <ac:chgData name="Dhara Savaliya" userId="52dfc58f59b9aafc" providerId="LiveId" clId="{DDBA2907-DBA1-4D87-ABF1-1A444AEAFA78}" dt="2020-04-02T21:59:33.691" v="1323" actId="478"/>
          <ac:picMkLst>
            <pc:docMk/>
            <pc:sldMk cId="3623995614" sldId="314"/>
            <ac:picMk id="3" creationId="{E7713D62-3ADF-46AA-8FBA-96835588CF87}"/>
          </ac:picMkLst>
        </pc:picChg>
        <pc:picChg chg="add mod modCrop">
          <ac:chgData name="Dhara Savaliya" userId="52dfc58f59b9aafc" providerId="LiveId" clId="{DDBA2907-DBA1-4D87-ABF1-1A444AEAFA78}" dt="2020-04-02T23:00:13.948" v="2912" actId="14100"/>
          <ac:picMkLst>
            <pc:docMk/>
            <pc:sldMk cId="3623995614" sldId="314"/>
            <ac:picMk id="4" creationId="{5F971BA7-DD1F-4C30-AA2A-859B6C4AEFF9}"/>
          </ac:picMkLst>
        </pc:picChg>
        <pc:cxnChg chg="del">
          <ac:chgData name="Dhara Savaliya" userId="52dfc58f59b9aafc" providerId="LiveId" clId="{DDBA2907-DBA1-4D87-ABF1-1A444AEAFA78}" dt="2020-04-02T21:59:43.127" v="1326" actId="26606"/>
          <ac:cxnSpMkLst>
            <pc:docMk/>
            <pc:sldMk cId="3623995614" sldId="314"/>
            <ac:cxnSpMk id="20" creationId="{055CEADF-09EA-423C-8C45-F94AF44D5AF0}"/>
          </ac:cxnSpMkLst>
        </pc:cxnChg>
        <pc:cxnChg chg="add del">
          <ac:chgData name="Dhara Savaliya" userId="52dfc58f59b9aafc" providerId="LiveId" clId="{DDBA2907-DBA1-4D87-ABF1-1A444AEAFA78}" dt="2020-04-02T22:04:34.248" v="1585" actId="26606"/>
          <ac:cxnSpMkLst>
            <pc:docMk/>
            <pc:sldMk cId="3623995614" sldId="314"/>
            <ac:cxnSpMk id="27" creationId="{055CEADF-09EA-423C-8C45-F94AF44D5AF0}"/>
          </ac:cxnSpMkLst>
        </pc:cxnChg>
        <pc:cxnChg chg="add">
          <ac:chgData name="Dhara Savaliya" userId="52dfc58f59b9aafc" providerId="LiveId" clId="{DDBA2907-DBA1-4D87-ABF1-1A444AEAFA78}" dt="2020-04-02T22:04:34.248" v="1585" actId="26606"/>
          <ac:cxnSpMkLst>
            <pc:docMk/>
            <pc:sldMk cId="3623995614" sldId="314"/>
            <ac:cxnSpMk id="34" creationId="{055CEADF-09EA-423C-8C45-F94AF44D5AF0}"/>
          </ac:cxnSpMkLst>
        </pc:cxnChg>
      </pc:sldChg>
      <pc:sldChg chg="addSp delSp modSp">
        <pc:chgData name="Dhara Savaliya" userId="52dfc58f59b9aafc" providerId="LiveId" clId="{DDBA2907-DBA1-4D87-ABF1-1A444AEAFA78}" dt="2020-04-02T23:16:12.435" v="3279" actId="12"/>
        <pc:sldMkLst>
          <pc:docMk/>
          <pc:sldMk cId="2023765484" sldId="315"/>
        </pc:sldMkLst>
        <pc:spChg chg="mod">
          <ac:chgData name="Dhara Savaliya" userId="52dfc58f59b9aafc" providerId="LiveId" clId="{DDBA2907-DBA1-4D87-ABF1-1A444AEAFA78}" dt="2020-04-02T22:54:57.284" v="2804" actId="14100"/>
          <ac:spMkLst>
            <pc:docMk/>
            <pc:sldMk cId="2023765484" sldId="315"/>
            <ac:spMk id="2" creationId="{F07AC300-C30A-414E-A7C9-BD1300FCA977}"/>
          </ac:spMkLst>
        </pc:spChg>
        <pc:spChg chg="add del">
          <ac:chgData name="Dhara Savaliya" userId="52dfc58f59b9aafc" providerId="LiveId" clId="{DDBA2907-DBA1-4D87-ABF1-1A444AEAFA78}" dt="2020-04-02T22:55:02.093" v="2806"/>
          <ac:spMkLst>
            <pc:docMk/>
            <pc:sldMk cId="2023765484" sldId="315"/>
            <ac:spMk id="5" creationId="{767DB845-C1DD-41F1-9C16-3B50B290BA73}"/>
          </ac:spMkLst>
        </pc:spChg>
        <pc:spChg chg="mod">
          <ac:chgData name="Dhara Savaliya" userId="52dfc58f59b9aafc" providerId="LiveId" clId="{DDBA2907-DBA1-4D87-ABF1-1A444AEAFA78}" dt="2020-04-02T23:16:12.435" v="3279" actId="12"/>
          <ac:spMkLst>
            <pc:docMk/>
            <pc:sldMk cId="2023765484" sldId="315"/>
            <ac:spMk id="8" creationId="{E0233AD7-B943-4E66-904B-F3ABA4743A5C}"/>
          </ac:spMkLst>
        </pc:spChg>
        <pc:spChg chg="add mod">
          <ac:chgData name="Dhara Savaliya" userId="52dfc58f59b9aafc" providerId="LiveId" clId="{DDBA2907-DBA1-4D87-ABF1-1A444AEAFA78}" dt="2020-04-02T22:59:33.441" v="2906" actId="404"/>
          <ac:spMkLst>
            <pc:docMk/>
            <pc:sldMk cId="2023765484" sldId="315"/>
            <ac:spMk id="11" creationId="{8BE06B36-0F95-46CC-AB80-12856CBF3002}"/>
          </ac:spMkLst>
        </pc:spChg>
        <pc:spChg chg="del">
          <ac:chgData name="Dhara Savaliya" userId="52dfc58f59b9aafc" providerId="LiveId" clId="{DDBA2907-DBA1-4D87-ABF1-1A444AEAFA78}" dt="2020-04-02T22:24:15.548" v="1803" actId="26606"/>
          <ac:spMkLst>
            <pc:docMk/>
            <pc:sldMk cId="2023765484" sldId="315"/>
            <ac:spMk id="32" creationId="{E844E128-FF69-4E9F-8327-6B504B3C5AE1}"/>
          </ac:spMkLst>
        </pc:spChg>
        <pc:spChg chg="add">
          <ac:chgData name="Dhara Savaliya" userId="52dfc58f59b9aafc" providerId="LiveId" clId="{DDBA2907-DBA1-4D87-ABF1-1A444AEAFA78}" dt="2020-04-02T22:24:15.548" v="1803" actId="26606"/>
          <ac:spMkLst>
            <pc:docMk/>
            <pc:sldMk cId="2023765484" sldId="315"/>
            <ac:spMk id="39" creationId="{E844E128-FF69-4E9F-8327-6B504B3C5AE1}"/>
          </ac:spMkLst>
        </pc:spChg>
        <pc:picChg chg="add mod">
          <ac:chgData name="Dhara Savaliya" userId="52dfc58f59b9aafc" providerId="LiveId" clId="{DDBA2907-DBA1-4D87-ABF1-1A444AEAFA78}" dt="2020-04-02T23:00:03.895" v="2911" actId="14100"/>
          <ac:picMkLst>
            <pc:docMk/>
            <pc:sldMk cId="2023765484" sldId="315"/>
            <ac:picMk id="3" creationId="{1B0374C9-EA57-4540-BFA8-1F06A74E8056}"/>
          </ac:picMkLst>
        </pc:picChg>
        <pc:picChg chg="del">
          <ac:chgData name="Dhara Savaliya" userId="52dfc58f59b9aafc" providerId="LiveId" clId="{DDBA2907-DBA1-4D87-ABF1-1A444AEAFA78}" dt="2020-04-02T22:24:10.827" v="1801" actId="478"/>
          <ac:picMkLst>
            <pc:docMk/>
            <pc:sldMk cId="2023765484" sldId="315"/>
            <ac:picMk id="4" creationId="{5F971BA7-DD1F-4C30-AA2A-859B6C4AEFF9}"/>
          </ac:picMkLst>
        </pc:picChg>
        <pc:cxnChg chg="del">
          <ac:chgData name="Dhara Savaliya" userId="52dfc58f59b9aafc" providerId="LiveId" clId="{DDBA2907-DBA1-4D87-ABF1-1A444AEAFA78}" dt="2020-04-02T22:24:15.548" v="1803" actId="26606"/>
          <ac:cxnSpMkLst>
            <pc:docMk/>
            <pc:sldMk cId="2023765484" sldId="315"/>
            <ac:cxnSpMk id="34" creationId="{055CEADF-09EA-423C-8C45-F94AF44D5AF0}"/>
          </ac:cxnSpMkLst>
        </pc:cxnChg>
        <pc:cxnChg chg="add">
          <ac:chgData name="Dhara Savaliya" userId="52dfc58f59b9aafc" providerId="LiveId" clId="{DDBA2907-DBA1-4D87-ABF1-1A444AEAFA78}" dt="2020-04-02T22:24:15.548" v="1803" actId="26606"/>
          <ac:cxnSpMkLst>
            <pc:docMk/>
            <pc:sldMk cId="2023765484" sldId="315"/>
            <ac:cxnSpMk id="41" creationId="{055CEADF-09EA-423C-8C45-F94AF44D5AF0}"/>
          </ac:cxnSpMkLst>
        </pc:cxnChg>
      </pc:sldChg>
      <pc:sldChg chg="addSp delSp add del setBg delDesignElem">
        <pc:chgData name="Dhara Savaliya" userId="52dfc58f59b9aafc" providerId="LiveId" clId="{DDBA2907-DBA1-4D87-ABF1-1A444AEAFA78}" dt="2020-04-02T22:22:54.996" v="1780"/>
        <pc:sldMkLst>
          <pc:docMk/>
          <pc:sldMk cId="2293682583" sldId="315"/>
        </pc:sldMkLst>
        <pc:spChg chg="add del">
          <ac:chgData name="Dhara Savaliya" userId="52dfc58f59b9aafc" providerId="LiveId" clId="{DDBA2907-DBA1-4D87-ABF1-1A444AEAFA78}" dt="2020-04-02T22:22:54.996" v="1780"/>
          <ac:spMkLst>
            <pc:docMk/>
            <pc:sldMk cId="2293682583" sldId="315"/>
            <ac:spMk id="32" creationId="{E844E128-FF69-4E9F-8327-6B504B3C5AE1}"/>
          </ac:spMkLst>
        </pc:spChg>
        <pc:cxnChg chg="add del">
          <ac:chgData name="Dhara Savaliya" userId="52dfc58f59b9aafc" providerId="LiveId" clId="{DDBA2907-DBA1-4D87-ABF1-1A444AEAFA78}" dt="2020-04-02T22:22:54.996" v="1780"/>
          <ac:cxnSpMkLst>
            <pc:docMk/>
            <pc:sldMk cId="2293682583" sldId="315"/>
            <ac:cxnSpMk id="34" creationId="{055CEADF-09EA-423C-8C45-F94AF44D5AF0}"/>
          </ac:cxnSpMkLst>
        </pc:cxnChg>
      </pc:sldChg>
      <pc:sldChg chg="addSp delSp modSp">
        <pc:chgData name="Dhara Savaliya" userId="52dfc58f59b9aafc" providerId="LiveId" clId="{DDBA2907-DBA1-4D87-ABF1-1A444AEAFA78}" dt="2020-04-02T23:22:10.113" v="3557" actId="164"/>
        <pc:sldMkLst>
          <pc:docMk/>
          <pc:sldMk cId="2017686550" sldId="316"/>
        </pc:sldMkLst>
        <pc:spChg chg="mod">
          <ac:chgData name="Dhara Savaliya" userId="52dfc58f59b9aafc" providerId="LiveId" clId="{DDBA2907-DBA1-4D87-ABF1-1A444AEAFA78}" dt="2020-04-02T22:38:10.450" v="2400" actId="20577"/>
          <ac:spMkLst>
            <pc:docMk/>
            <pc:sldMk cId="2017686550" sldId="316"/>
            <ac:spMk id="2" creationId="{F07AC300-C30A-414E-A7C9-BD1300FCA977}"/>
          </ac:spMkLst>
        </pc:spChg>
        <pc:spChg chg="add del mod">
          <ac:chgData name="Dhara Savaliya" userId="52dfc58f59b9aafc" providerId="LiveId" clId="{DDBA2907-DBA1-4D87-ABF1-1A444AEAFA78}" dt="2020-04-02T23:11:41.177" v="3268" actId="207"/>
          <ac:spMkLst>
            <pc:docMk/>
            <pc:sldMk cId="2017686550" sldId="316"/>
            <ac:spMk id="6" creationId="{F027624B-0FA4-4CC7-B6B0-8E9666F006AC}"/>
          </ac:spMkLst>
        </pc:spChg>
        <pc:spChg chg="del mod">
          <ac:chgData name="Dhara Savaliya" userId="52dfc58f59b9aafc" providerId="LiveId" clId="{DDBA2907-DBA1-4D87-ABF1-1A444AEAFA78}" dt="2020-04-02T22:32:37.430" v="2087" actId="478"/>
          <ac:spMkLst>
            <pc:docMk/>
            <pc:sldMk cId="2017686550" sldId="316"/>
            <ac:spMk id="8" creationId="{E0233AD7-B943-4E66-904B-F3ABA4743A5C}"/>
          </ac:spMkLst>
        </pc:spChg>
        <pc:spChg chg="add del mod">
          <ac:chgData name="Dhara Savaliya" userId="52dfc58f59b9aafc" providerId="LiveId" clId="{DDBA2907-DBA1-4D87-ABF1-1A444AEAFA78}" dt="2020-04-02T22:46:02.811" v="2534"/>
          <ac:spMkLst>
            <pc:docMk/>
            <pc:sldMk cId="2017686550" sldId="316"/>
            <ac:spMk id="9" creationId="{8DDD3327-9063-44D7-9674-446D874B4824}"/>
          </ac:spMkLst>
        </pc:spChg>
        <pc:spChg chg="add del mod">
          <ac:chgData name="Dhara Savaliya" userId="52dfc58f59b9aafc" providerId="LiveId" clId="{DDBA2907-DBA1-4D87-ABF1-1A444AEAFA78}" dt="2020-04-02T22:46:19.603" v="2536" actId="767"/>
          <ac:spMkLst>
            <pc:docMk/>
            <pc:sldMk cId="2017686550" sldId="316"/>
            <ac:spMk id="12" creationId="{D8713120-E944-4D29-89D5-1B6FA59F1498}"/>
          </ac:spMkLst>
        </pc:spChg>
        <pc:spChg chg="add del mod">
          <ac:chgData name="Dhara Savaliya" userId="52dfc58f59b9aafc" providerId="LiveId" clId="{DDBA2907-DBA1-4D87-ABF1-1A444AEAFA78}" dt="2020-04-02T23:12:01.064" v="3269" actId="164"/>
          <ac:spMkLst>
            <pc:docMk/>
            <pc:sldMk cId="2017686550" sldId="316"/>
            <ac:spMk id="13" creationId="{A071A4DE-2F1B-4DC5-89FD-F6CCCA13673A}"/>
          </ac:spMkLst>
        </pc:spChg>
        <pc:spChg chg="add mod">
          <ac:chgData name="Dhara Savaliya" userId="52dfc58f59b9aafc" providerId="LiveId" clId="{DDBA2907-DBA1-4D87-ABF1-1A444AEAFA78}" dt="2020-04-02T23:03:56.425" v="3063" actId="20577"/>
          <ac:spMkLst>
            <pc:docMk/>
            <pc:sldMk cId="2017686550" sldId="316"/>
            <ac:spMk id="15" creationId="{B73D1D91-E1F0-4F5C-A618-0CDF45C84415}"/>
          </ac:spMkLst>
        </pc:spChg>
        <pc:spChg chg="add mod">
          <ac:chgData name="Dhara Savaliya" userId="52dfc58f59b9aafc" providerId="LiveId" clId="{DDBA2907-DBA1-4D87-ABF1-1A444AEAFA78}" dt="2020-04-02T23:12:01.064" v="3269" actId="164"/>
          <ac:spMkLst>
            <pc:docMk/>
            <pc:sldMk cId="2017686550" sldId="316"/>
            <ac:spMk id="16" creationId="{3B6D1249-D5DF-4E33-8F57-30EA7AF157C5}"/>
          </ac:spMkLst>
        </pc:spChg>
        <pc:spChg chg="add mod">
          <ac:chgData name="Dhara Savaliya" userId="52dfc58f59b9aafc" providerId="LiveId" clId="{DDBA2907-DBA1-4D87-ABF1-1A444AEAFA78}" dt="2020-04-02T23:12:01.064" v="3269" actId="164"/>
          <ac:spMkLst>
            <pc:docMk/>
            <pc:sldMk cId="2017686550" sldId="316"/>
            <ac:spMk id="20" creationId="{49EC003D-6CA8-46CC-954B-D3A58EEDB5A2}"/>
          </ac:spMkLst>
        </pc:spChg>
        <pc:spChg chg="add del mod">
          <ac:chgData name="Dhara Savaliya" userId="52dfc58f59b9aafc" providerId="LiveId" clId="{DDBA2907-DBA1-4D87-ABF1-1A444AEAFA78}" dt="2020-04-02T23:04:27.109" v="3095" actId="478"/>
          <ac:spMkLst>
            <pc:docMk/>
            <pc:sldMk cId="2017686550" sldId="316"/>
            <ac:spMk id="22" creationId="{6CE154D9-6B27-4706-B9BC-D0C78BC3FD34}"/>
          </ac:spMkLst>
        </pc:spChg>
        <pc:spChg chg="add mod">
          <ac:chgData name="Dhara Savaliya" userId="52dfc58f59b9aafc" providerId="LiveId" clId="{DDBA2907-DBA1-4D87-ABF1-1A444AEAFA78}" dt="2020-04-02T23:22:10.113" v="3557" actId="164"/>
          <ac:spMkLst>
            <pc:docMk/>
            <pc:sldMk cId="2017686550" sldId="316"/>
            <ac:spMk id="26" creationId="{C353913F-3311-47D2-9263-96C009C31059}"/>
          </ac:spMkLst>
        </pc:spChg>
        <pc:spChg chg="del">
          <ac:chgData name="Dhara Savaliya" userId="52dfc58f59b9aafc" providerId="LiveId" clId="{DDBA2907-DBA1-4D87-ABF1-1A444AEAFA78}" dt="2020-04-02T22:30:40.193" v="1886" actId="26606"/>
          <ac:spMkLst>
            <pc:docMk/>
            <pc:sldMk cId="2017686550" sldId="316"/>
            <ac:spMk id="39" creationId="{E844E128-FF69-4E9F-8327-6B504B3C5AE1}"/>
          </ac:spMkLst>
        </pc:spChg>
        <pc:spChg chg="add">
          <ac:chgData name="Dhara Savaliya" userId="52dfc58f59b9aafc" providerId="LiveId" clId="{DDBA2907-DBA1-4D87-ABF1-1A444AEAFA78}" dt="2020-04-02T22:30:40.193" v="1886" actId="26606"/>
          <ac:spMkLst>
            <pc:docMk/>
            <pc:sldMk cId="2017686550" sldId="316"/>
            <ac:spMk id="46" creationId="{E844E128-FF69-4E9F-8327-6B504B3C5AE1}"/>
          </ac:spMkLst>
        </pc:spChg>
        <pc:grpChg chg="add mod">
          <ac:chgData name="Dhara Savaliya" userId="52dfc58f59b9aafc" providerId="LiveId" clId="{DDBA2907-DBA1-4D87-ABF1-1A444AEAFA78}" dt="2020-04-02T23:22:10.113" v="3557" actId="164"/>
          <ac:grpSpMkLst>
            <pc:docMk/>
            <pc:sldMk cId="2017686550" sldId="316"/>
            <ac:grpSpMk id="17" creationId="{B1D5E4D3-5F65-4639-BF58-B0FEC29A9BE4}"/>
          </ac:grpSpMkLst>
        </pc:grpChg>
        <pc:grpChg chg="add mod">
          <ac:chgData name="Dhara Savaliya" userId="52dfc58f59b9aafc" providerId="LiveId" clId="{DDBA2907-DBA1-4D87-ABF1-1A444AEAFA78}" dt="2020-04-02T23:22:10.113" v="3557" actId="164"/>
          <ac:grpSpMkLst>
            <pc:docMk/>
            <pc:sldMk cId="2017686550" sldId="316"/>
            <ac:grpSpMk id="24" creationId="{E30B8264-C1DF-42F2-9805-B01E7DB7F49C}"/>
          </ac:grpSpMkLst>
        </pc:grpChg>
        <pc:picChg chg="del">
          <ac:chgData name="Dhara Savaliya" userId="52dfc58f59b9aafc" providerId="LiveId" clId="{DDBA2907-DBA1-4D87-ABF1-1A444AEAFA78}" dt="2020-04-02T22:30:36.067" v="1884" actId="478"/>
          <ac:picMkLst>
            <pc:docMk/>
            <pc:sldMk cId="2017686550" sldId="316"/>
            <ac:picMk id="3" creationId="{1B0374C9-EA57-4540-BFA8-1F06A74E8056}"/>
          </ac:picMkLst>
        </pc:picChg>
        <pc:picChg chg="add mod modCrop">
          <ac:chgData name="Dhara Savaliya" userId="52dfc58f59b9aafc" providerId="LiveId" clId="{DDBA2907-DBA1-4D87-ABF1-1A444AEAFA78}" dt="2020-04-02T23:12:01.064" v="3269" actId="164"/>
          <ac:picMkLst>
            <pc:docMk/>
            <pc:sldMk cId="2017686550" sldId="316"/>
            <ac:picMk id="4" creationId="{C8FA4B9D-0CB2-4FE1-A985-23C87CFF27CD}"/>
          </ac:picMkLst>
        </pc:picChg>
        <pc:picChg chg="add del mod">
          <ac:chgData name="Dhara Savaliya" userId="52dfc58f59b9aafc" providerId="LiveId" clId="{DDBA2907-DBA1-4D87-ABF1-1A444AEAFA78}" dt="2020-04-02T22:32:52.111" v="2091"/>
          <ac:picMkLst>
            <pc:docMk/>
            <pc:sldMk cId="2017686550" sldId="316"/>
            <ac:picMk id="7" creationId="{6CD8D015-8615-4919-BB11-2E8BF13EC349}"/>
          </ac:picMkLst>
        </pc:picChg>
        <pc:cxnChg chg="add mod">
          <ac:chgData name="Dhara Savaliya" userId="52dfc58f59b9aafc" providerId="LiveId" clId="{DDBA2907-DBA1-4D87-ABF1-1A444AEAFA78}" dt="2020-04-02T23:12:01.064" v="3269" actId="164"/>
          <ac:cxnSpMkLst>
            <pc:docMk/>
            <pc:sldMk cId="2017686550" sldId="316"/>
            <ac:cxnSpMk id="11" creationId="{238766D7-546D-4E0C-94EA-CABD8D7D9F20}"/>
          </ac:cxnSpMkLst>
        </pc:cxnChg>
        <pc:cxnChg chg="add mod">
          <ac:chgData name="Dhara Savaliya" userId="52dfc58f59b9aafc" providerId="LiveId" clId="{DDBA2907-DBA1-4D87-ABF1-1A444AEAFA78}" dt="2020-04-02T23:12:01.064" v="3269" actId="164"/>
          <ac:cxnSpMkLst>
            <pc:docMk/>
            <pc:sldMk cId="2017686550" sldId="316"/>
            <ac:cxnSpMk id="18" creationId="{FF2CFADB-9AF6-4326-9DAD-1AABB09CE254}"/>
          </ac:cxnSpMkLst>
        </pc:cxnChg>
        <pc:cxnChg chg="add">
          <ac:chgData name="Dhara Savaliya" userId="52dfc58f59b9aafc" providerId="LiveId" clId="{DDBA2907-DBA1-4D87-ABF1-1A444AEAFA78}" dt="2020-04-02T23:20:33.324" v="3507"/>
          <ac:cxnSpMkLst>
            <pc:docMk/>
            <pc:sldMk cId="2017686550" sldId="316"/>
            <ac:cxnSpMk id="25" creationId="{87511139-4F1D-4530-804C-6DDA03868050}"/>
          </ac:cxnSpMkLst>
        </pc:cxnChg>
        <pc:cxnChg chg="add mod">
          <ac:chgData name="Dhara Savaliya" userId="52dfc58f59b9aafc" providerId="LiveId" clId="{DDBA2907-DBA1-4D87-ABF1-1A444AEAFA78}" dt="2020-04-02T23:22:10.113" v="3557" actId="164"/>
          <ac:cxnSpMkLst>
            <pc:docMk/>
            <pc:sldMk cId="2017686550" sldId="316"/>
            <ac:cxnSpMk id="27" creationId="{2FE3B328-6DBC-44FD-8F72-ADA894D7D2A8}"/>
          </ac:cxnSpMkLst>
        </pc:cxnChg>
        <pc:cxnChg chg="del">
          <ac:chgData name="Dhara Savaliya" userId="52dfc58f59b9aafc" providerId="LiveId" clId="{DDBA2907-DBA1-4D87-ABF1-1A444AEAFA78}" dt="2020-04-02T22:30:40.193" v="1886" actId="26606"/>
          <ac:cxnSpMkLst>
            <pc:docMk/>
            <pc:sldMk cId="2017686550" sldId="316"/>
            <ac:cxnSpMk id="41" creationId="{055CEADF-09EA-423C-8C45-F94AF44D5AF0}"/>
          </ac:cxnSpMkLst>
        </pc:cxnChg>
        <pc:cxnChg chg="add">
          <ac:chgData name="Dhara Savaliya" userId="52dfc58f59b9aafc" providerId="LiveId" clId="{DDBA2907-DBA1-4D87-ABF1-1A444AEAFA78}" dt="2020-04-02T22:30:40.193" v="1886" actId="26606"/>
          <ac:cxnSpMkLst>
            <pc:docMk/>
            <pc:sldMk cId="2017686550" sldId="316"/>
            <ac:cxnSpMk id="48" creationId="{055CEADF-09EA-423C-8C45-F94AF44D5AF0}"/>
          </ac:cxnSpMkLst>
        </pc:cxnChg>
      </pc:sldChg>
      <pc:sldChg chg="addSp delSp add del setBg delDesignElem">
        <pc:chgData name="Dhara Savaliya" userId="52dfc58f59b9aafc" providerId="LiveId" clId="{DDBA2907-DBA1-4D87-ABF1-1A444AEAFA78}" dt="2020-04-02T22:28:03.863" v="1880"/>
        <pc:sldMkLst>
          <pc:docMk/>
          <pc:sldMk cId="3515345633" sldId="316"/>
        </pc:sldMkLst>
        <pc:spChg chg="add del">
          <ac:chgData name="Dhara Savaliya" userId="52dfc58f59b9aafc" providerId="LiveId" clId="{DDBA2907-DBA1-4D87-ABF1-1A444AEAFA78}" dt="2020-04-02T22:28:03.863" v="1880"/>
          <ac:spMkLst>
            <pc:docMk/>
            <pc:sldMk cId="3515345633" sldId="316"/>
            <ac:spMk id="39" creationId="{E844E128-FF69-4E9F-8327-6B504B3C5AE1}"/>
          </ac:spMkLst>
        </pc:spChg>
        <pc:cxnChg chg="add del">
          <ac:chgData name="Dhara Savaliya" userId="52dfc58f59b9aafc" providerId="LiveId" clId="{DDBA2907-DBA1-4D87-ABF1-1A444AEAFA78}" dt="2020-04-02T22:28:03.863" v="1880"/>
          <ac:cxnSpMkLst>
            <pc:docMk/>
            <pc:sldMk cId="3515345633" sldId="316"/>
            <ac:cxnSpMk id="41" creationId="{055CEADF-09EA-423C-8C45-F94AF44D5AF0}"/>
          </ac:cxnSpMkLst>
        </pc:cxnChg>
      </pc:sldChg>
      <pc:sldChg chg="addSp delSp modSp">
        <pc:chgData name="Dhara Savaliya" userId="52dfc58f59b9aafc" providerId="LiveId" clId="{DDBA2907-DBA1-4D87-ABF1-1A444AEAFA78}" dt="2020-04-02T23:28:58.636" v="3682" actId="14100"/>
        <pc:sldMkLst>
          <pc:docMk/>
          <pc:sldMk cId="778429262" sldId="317"/>
        </pc:sldMkLst>
        <pc:spChg chg="mod">
          <ac:chgData name="Dhara Savaliya" userId="52dfc58f59b9aafc" providerId="LiveId" clId="{DDBA2907-DBA1-4D87-ABF1-1A444AEAFA78}" dt="2020-04-02T23:28:58.636" v="3682" actId="14100"/>
          <ac:spMkLst>
            <pc:docMk/>
            <pc:sldMk cId="778429262" sldId="317"/>
            <ac:spMk id="6" creationId="{F027624B-0FA4-4CC7-B6B0-8E9666F006AC}"/>
          </ac:spMkLst>
        </pc:spChg>
        <pc:spChg chg="del">
          <ac:chgData name="Dhara Savaliya" userId="52dfc58f59b9aafc" providerId="LiveId" clId="{DDBA2907-DBA1-4D87-ABF1-1A444AEAFA78}" dt="2020-04-02T23:06:45.673" v="3118" actId="478"/>
          <ac:spMkLst>
            <pc:docMk/>
            <pc:sldMk cId="778429262" sldId="317"/>
            <ac:spMk id="13" creationId="{A071A4DE-2F1B-4DC5-89FD-F6CCCA13673A}"/>
          </ac:spMkLst>
        </pc:spChg>
        <pc:spChg chg="mod">
          <ac:chgData name="Dhara Savaliya" userId="52dfc58f59b9aafc" providerId="LiveId" clId="{DDBA2907-DBA1-4D87-ABF1-1A444AEAFA78}" dt="2020-04-02T23:08:49.134" v="3235" actId="14100"/>
          <ac:spMkLst>
            <pc:docMk/>
            <pc:sldMk cId="778429262" sldId="317"/>
            <ac:spMk id="15" creationId="{B73D1D91-E1F0-4F5C-A618-0CDF45C84415}"/>
          </ac:spMkLst>
        </pc:spChg>
        <pc:spChg chg="mod ord">
          <ac:chgData name="Dhara Savaliya" userId="52dfc58f59b9aafc" providerId="LiveId" clId="{DDBA2907-DBA1-4D87-ABF1-1A444AEAFA78}" dt="2020-04-02T23:07:55.598" v="3223" actId="1036"/>
          <ac:spMkLst>
            <pc:docMk/>
            <pc:sldMk cId="778429262" sldId="317"/>
            <ac:spMk id="16" creationId="{3B6D1249-D5DF-4E33-8F57-30EA7AF157C5}"/>
          </ac:spMkLst>
        </pc:spChg>
        <pc:spChg chg="add mod">
          <ac:chgData name="Dhara Savaliya" userId="52dfc58f59b9aafc" providerId="LiveId" clId="{DDBA2907-DBA1-4D87-ABF1-1A444AEAFA78}" dt="2020-04-02T23:18:31.652" v="3348" actId="6549"/>
          <ac:spMkLst>
            <pc:docMk/>
            <pc:sldMk cId="778429262" sldId="317"/>
            <ac:spMk id="19" creationId="{051C4AC5-6F7D-485C-960B-C4DC06427046}"/>
          </ac:spMkLst>
        </pc:spChg>
        <pc:spChg chg="del">
          <ac:chgData name="Dhara Savaliya" userId="52dfc58f59b9aafc" providerId="LiveId" clId="{DDBA2907-DBA1-4D87-ABF1-1A444AEAFA78}" dt="2020-04-02T23:06:43.897" v="3117" actId="478"/>
          <ac:spMkLst>
            <pc:docMk/>
            <pc:sldMk cId="778429262" sldId="317"/>
            <ac:spMk id="20" creationId="{49EC003D-6CA8-46CC-954B-D3A58EEDB5A2}"/>
          </ac:spMkLst>
        </pc:spChg>
        <pc:picChg chg="add del ord">
          <ac:chgData name="Dhara Savaliya" userId="52dfc58f59b9aafc" providerId="LiveId" clId="{DDBA2907-DBA1-4D87-ABF1-1A444AEAFA78}" dt="2020-04-02T23:06:37.028" v="3115"/>
          <ac:picMkLst>
            <pc:docMk/>
            <pc:sldMk cId="778429262" sldId="317"/>
            <ac:picMk id="3" creationId="{0C1071D4-1B1F-4221-B6A8-BCC9A106FF19}"/>
          </ac:picMkLst>
        </pc:picChg>
        <pc:picChg chg="del">
          <ac:chgData name="Dhara Savaliya" userId="52dfc58f59b9aafc" providerId="LiveId" clId="{DDBA2907-DBA1-4D87-ABF1-1A444AEAFA78}" dt="2020-04-02T23:06:25.147" v="3111" actId="478"/>
          <ac:picMkLst>
            <pc:docMk/>
            <pc:sldMk cId="778429262" sldId="317"/>
            <ac:picMk id="4" creationId="{C8FA4B9D-0CB2-4FE1-A985-23C87CFF27CD}"/>
          </ac:picMkLst>
        </pc:picChg>
        <pc:picChg chg="add mod ord">
          <ac:chgData name="Dhara Savaliya" userId="52dfc58f59b9aafc" providerId="LiveId" clId="{DDBA2907-DBA1-4D87-ABF1-1A444AEAFA78}" dt="2020-04-02T23:17:37.470" v="3290" actId="1076"/>
          <ac:picMkLst>
            <pc:docMk/>
            <pc:sldMk cId="778429262" sldId="317"/>
            <ac:picMk id="5" creationId="{8ED7C746-8C9F-4B71-894E-C7910634CBD5}"/>
          </ac:picMkLst>
        </pc:picChg>
        <pc:cxnChg chg="del">
          <ac:chgData name="Dhara Savaliya" userId="52dfc58f59b9aafc" providerId="LiveId" clId="{DDBA2907-DBA1-4D87-ABF1-1A444AEAFA78}" dt="2020-04-02T23:06:46.100" v="3119" actId="478"/>
          <ac:cxnSpMkLst>
            <pc:docMk/>
            <pc:sldMk cId="778429262" sldId="317"/>
            <ac:cxnSpMk id="11" creationId="{238766D7-546D-4E0C-94EA-CABD8D7D9F20}"/>
          </ac:cxnSpMkLst>
        </pc:cxnChg>
        <pc:cxnChg chg="add mod">
          <ac:chgData name="Dhara Savaliya" userId="52dfc58f59b9aafc" providerId="LiveId" clId="{DDBA2907-DBA1-4D87-ABF1-1A444AEAFA78}" dt="2020-04-02T23:17:49.983" v="3292" actId="1076"/>
          <ac:cxnSpMkLst>
            <pc:docMk/>
            <pc:sldMk cId="778429262" sldId="317"/>
            <ac:cxnSpMk id="17" creationId="{12062930-0E3D-42AD-B774-BDA374BE76FC}"/>
          </ac:cxnSpMkLst>
        </pc:cxnChg>
        <pc:cxnChg chg="del">
          <ac:chgData name="Dhara Savaliya" userId="52dfc58f59b9aafc" providerId="LiveId" clId="{DDBA2907-DBA1-4D87-ABF1-1A444AEAFA78}" dt="2020-04-02T23:06:39.801" v="3116" actId="478"/>
          <ac:cxnSpMkLst>
            <pc:docMk/>
            <pc:sldMk cId="778429262" sldId="317"/>
            <ac:cxnSpMk id="18" creationId="{FF2CFADB-9AF6-4326-9DAD-1AABB09CE254}"/>
          </ac:cxnSpMkLst>
        </pc:cxnChg>
      </pc:sldChg>
      <pc:sldChg chg="addSp delSp modSp">
        <pc:chgData name="Dhara Savaliya" userId="52dfc58f59b9aafc" providerId="LiveId" clId="{DDBA2907-DBA1-4D87-ABF1-1A444AEAFA78}" dt="2020-04-02T23:41:57.881" v="4115" actId="20577"/>
        <pc:sldMkLst>
          <pc:docMk/>
          <pc:sldMk cId="2410125093" sldId="318"/>
        </pc:sldMkLst>
        <pc:spChg chg="mod">
          <ac:chgData name="Dhara Savaliya" userId="52dfc58f59b9aafc" providerId="LiveId" clId="{DDBA2907-DBA1-4D87-ABF1-1A444AEAFA78}" dt="2020-04-02T23:32:37.729" v="3933" actId="27636"/>
          <ac:spMkLst>
            <pc:docMk/>
            <pc:sldMk cId="2410125093" sldId="318"/>
            <ac:spMk id="6" creationId="{F027624B-0FA4-4CC7-B6B0-8E9666F006AC}"/>
          </ac:spMkLst>
        </pc:spChg>
        <pc:spChg chg="mod">
          <ac:chgData name="Dhara Savaliya" userId="52dfc58f59b9aafc" providerId="LiveId" clId="{DDBA2907-DBA1-4D87-ABF1-1A444AEAFA78}" dt="2020-04-02T23:30:14.498" v="3702" actId="20577"/>
          <ac:spMkLst>
            <pc:docMk/>
            <pc:sldMk cId="2410125093" sldId="318"/>
            <ac:spMk id="15" creationId="{B73D1D91-E1F0-4F5C-A618-0CDF45C84415}"/>
          </ac:spMkLst>
        </pc:spChg>
        <pc:spChg chg="mod ord">
          <ac:chgData name="Dhara Savaliya" userId="52dfc58f59b9aafc" providerId="LiveId" clId="{DDBA2907-DBA1-4D87-ABF1-1A444AEAFA78}" dt="2020-04-02T23:29:33.051" v="3686" actId="1076"/>
          <ac:spMkLst>
            <pc:docMk/>
            <pc:sldMk cId="2410125093" sldId="318"/>
            <ac:spMk id="16" creationId="{3B6D1249-D5DF-4E33-8F57-30EA7AF157C5}"/>
          </ac:spMkLst>
        </pc:spChg>
        <pc:spChg chg="mod ord">
          <ac:chgData name="Dhara Savaliya" userId="52dfc58f59b9aafc" providerId="LiveId" clId="{DDBA2907-DBA1-4D87-ABF1-1A444AEAFA78}" dt="2020-04-02T23:41:57.881" v="4115" actId="20577"/>
          <ac:spMkLst>
            <pc:docMk/>
            <pc:sldMk cId="2410125093" sldId="318"/>
            <ac:spMk id="19" creationId="{051C4AC5-6F7D-485C-960B-C4DC06427046}"/>
          </ac:spMkLst>
        </pc:spChg>
        <pc:picChg chg="add mod ord">
          <ac:chgData name="Dhara Savaliya" userId="52dfc58f59b9aafc" providerId="LiveId" clId="{DDBA2907-DBA1-4D87-ABF1-1A444AEAFA78}" dt="2020-04-02T23:26:22.957" v="3569" actId="166"/>
          <ac:picMkLst>
            <pc:docMk/>
            <pc:sldMk cId="2410125093" sldId="318"/>
            <ac:picMk id="4" creationId="{AAE9D148-5C9C-4A8B-9741-4DD779589A08}"/>
          </ac:picMkLst>
        </pc:picChg>
        <pc:picChg chg="del">
          <ac:chgData name="Dhara Savaliya" userId="52dfc58f59b9aafc" providerId="LiveId" clId="{DDBA2907-DBA1-4D87-ABF1-1A444AEAFA78}" dt="2020-04-02T23:24:23.909" v="3558" actId="478"/>
          <ac:picMkLst>
            <pc:docMk/>
            <pc:sldMk cId="2410125093" sldId="318"/>
            <ac:picMk id="5" creationId="{8ED7C746-8C9F-4B71-894E-C7910634CBD5}"/>
          </ac:picMkLst>
        </pc:picChg>
        <pc:cxnChg chg="mod ord">
          <ac:chgData name="Dhara Savaliya" userId="52dfc58f59b9aafc" providerId="LiveId" clId="{DDBA2907-DBA1-4D87-ABF1-1A444AEAFA78}" dt="2020-04-02T23:28:06.963" v="3652" actId="14100"/>
          <ac:cxnSpMkLst>
            <pc:docMk/>
            <pc:sldMk cId="2410125093" sldId="318"/>
            <ac:cxnSpMk id="17" creationId="{12062930-0E3D-42AD-B774-BDA374BE76FC}"/>
          </ac:cxnSpMkLst>
        </pc:cxnChg>
      </pc:sldChg>
      <pc:sldChg chg="addSp delSp modSp">
        <pc:chgData name="Dhara Savaliya" userId="52dfc58f59b9aafc" providerId="LiveId" clId="{DDBA2907-DBA1-4D87-ABF1-1A444AEAFA78}" dt="2020-04-03T00:49:01.619" v="5383" actId="14100"/>
        <pc:sldMkLst>
          <pc:docMk/>
          <pc:sldMk cId="2311031716" sldId="319"/>
        </pc:sldMkLst>
        <pc:spChg chg="mod">
          <ac:chgData name="Dhara Savaliya" userId="52dfc58f59b9aafc" providerId="LiveId" clId="{DDBA2907-DBA1-4D87-ABF1-1A444AEAFA78}" dt="2020-04-02T23:50:36.967" v="4394" actId="27636"/>
          <ac:spMkLst>
            <pc:docMk/>
            <pc:sldMk cId="2311031716" sldId="319"/>
            <ac:spMk id="6" creationId="{F027624B-0FA4-4CC7-B6B0-8E9666F006AC}"/>
          </ac:spMkLst>
        </pc:spChg>
        <pc:spChg chg="add del mod">
          <ac:chgData name="Dhara Savaliya" userId="52dfc58f59b9aafc" providerId="LiveId" clId="{DDBA2907-DBA1-4D87-ABF1-1A444AEAFA78}" dt="2020-04-02T23:40:35.915" v="4102" actId="478"/>
          <ac:spMkLst>
            <pc:docMk/>
            <pc:sldMk cId="2311031716" sldId="319"/>
            <ac:spMk id="14" creationId="{F1EE888A-6B7E-4D62-8984-0000DF0C4E15}"/>
          </ac:spMkLst>
        </pc:spChg>
        <pc:spChg chg="mod">
          <ac:chgData name="Dhara Savaliya" userId="52dfc58f59b9aafc" providerId="LiveId" clId="{DDBA2907-DBA1-4D87-ABF1-1A444AEAFA78}" dt="2020-04-03T00:47:49.840" v="5342" actId="20577"/>
          <ac:spMkLst>
            <pc:docMk/>
            <pc:sldMk cId="2311031716" sldId="319"/>
            <ac:spMk id="15" creationId="{B73D1D91-E1F0-4F5C-A618-0CDF45C84415}"/>
          </ac:spMkLst>
        </pc:spChg>
        <pc:spChg chg="mod ord">
          <ac:chgData name="Dhara Savaliya" userId="52dfc58f59b9aafc" providerId="LiveId" clId="{DDBA2907-DBA1-4D87-ABF1-1A444AEAFA78}" dt="2020-04-02T23:38:17.475" v="3956" actId="1076"/>
          <ac:spMkLst>
            <pc:docMk/>
            <pc:sldMk cId="2311031716" sldId="319"/>
            <ac:spMk id="16" creationId="{3B6D1249-D5DF-4E33-8F57-30EA7AF157C5}"/>
          </ac:spMkLst>
        </pc:spChg>
        <pc:spChg chg="mod ord">
          <ac:chgData name="Dhara Savaliya" userId="52dfc58f59b9aafc" providerId="LiveId" clId="{DDBA2907-DBA1-4D87-ABF1-1A444AEAFA78}" dt="2020-04-03T00:48:49.480" v="5381" actId="1037"/>
          <ac:spMkLst>
            <pc:docMk/>
            <pc:sldMk cId="2311031716" sldId="319"/>
            <ac:spMk id="19" creationId="{051C4AC5-6F7D-485C-960B-C4DC06427046}"/>
          </ac:spMkLst>
        </pc:spChg>
        <pc:spChg chg="add del">
          <ac:chgData name="Dhara Savaliya" userId="52dfc58f59b9aafc" providerId="LiveId" clId="{DDBA2907-DBA1-4D87-ABF1-1A444AEAFA78}" dt="2020-04-02T23:43:11.151" v="4221"/>
          <ac:spMkLst>
            <pc:docMk/>
            <pc:sldMk cId="2311031716" sldId="319"/>
            <ac:spMk id="22" creationId="{7ACA2E39-3A60-45E5-B0B8-488EC2945E62}"/>
          </ac:spMkLst>
        </pc:spChg>
        <pc:picChg chg="add del mod">
          <ac:chgData name="Dhara Savaliya" userId="52dfc58f59b9aafc" providerId="LiveId" clId="{DDBA2907-DBA1-4D87-ABF1-1A444AEAFA78}" dt="2020-04-02T23:36:34.390" v="3941" actId="478"/>
          <ac:picMkLst>
            <pc:docMk/>
            <pc:sldMk cId="2311031716" sldId="319"/>
            <ac:picMk id="3" creationId="{D50544CB-25B5-4AD3-BE74-021735D5B0B5}"/>
          </ac:picMkLst>
        </pc:picChg>
        <pc:picChg chg="del">
          <ac:chgData name="Dhara Savaliya" userId="52dfc58f59b9aafc" providerId="LiveId" clId="{DDBA2907-DBA1-4D87-ABF1-1A444AEAFA78}" dt="2020-04-02T23:35:49.264" v="3934" actId="478"/>
          <ac:picMkLst>
            <pc:docMk/>
            <pc:sldMk cId="2311031716" sldId="319"/>
            <ac:picMk id="4" creationId="{AAE9D148-5C9C-4A8B-9741-4DD779589A08}"/>
          </ac:picMkLst>
        </pc:picChg>
        <pc:picChg chg="add mod">
          <ac:chgData name="Dhara Savaliya" userId="52dfc58f59b9aafc" providerId="LiveId" clId="{DDBA2907-DBA1-4D87-ABF1-1A444AEAFA78}" dt="2020-04-03T00:48:24.874" v="5349" actId="1076"/>
          <ac:picMkLst>
            <pc:docMk/>
            <pc:sldMk cId="2311031716" sldId="319"/>
            <ac:picMk id="5" creationId="{EED6BE5A-CD58-4438-A67D-DA08620416AE}"/>
          </ac:picMkLst>
        </pc:picChg>
        <pc:cxnChg chg="add del mod">
          <ac:chgData name="Dhara Savaliya" userId="52dfc58f59b9aafc" providerId="LiveId" clId="{DDBA2907-DBA1-4D87-ABF1-1A444AEAFA78}" dt="2020-04-02T23:40:38.036" v="4103" actId="478"/>
          <ac:cxnSpMkLst>
            <pc:docMk/>
            <pc:sldMk cId="2311031716" sldId="319"/>
            <ac:cxnSpMk id="13" creationId="{EDF0A50B-7968-42F1-915D-0B1A69E38093}"/>
          </ac:cxnSpMkLst>
        </pc:cxnChg>
        <pc:cxnChg chg="mod ord">
          <ac:chgData name="Dhara Savaliya" userId="52dfc58f59b9aafc" providerId="LiveId" clId="{DDBA2907-DBA1-4D87-ABF1-1A444AEAFA78}" dt="2020-04-03T00:49:01.619" v="5383" actId="14100"/>
          <ac:cxnSpMkLst>
            <pc:docMk/>
            <pc:sldMk cId="2311031716" sldId="319"/>
            <ac:cxnSpMk id="17" creationId="{12062930-0E3D-42AD-B774-BDA374BE76FC}"/>
          </ac:cxnSpMkLst>
        </pc:cxnChg>
        <pc:cxnChg chg="add del">
          <ac:chgData name="Dhara Savaliya" userId="52dfc58f59b9aafc" providerId="LiveId" clId="{DDBA2907-DBA1-4D87-ABF1-1A444AEAFA78}" dt="2020-04-02T23:43:11.151" v="4221"/>
          <ac:cxnSpMkLst>
            <pc:docMk/>
            <pc:sldMk cId="2311031716" sldId="319"/>
            <ac:cxnSpMk id="21" creationId="{0366BC4D-8FC6-4A31-AF70-A45939980A16}"/>
          </ac:cxnSpMkLst>
        </pc:cxnChg>
      </pc:sldChg>
      <pc:sldChg chg="addSp delSp modSp">
        <pc:chgData name="Dhara Savaliya" userId="52dfc58f59b9aafc" providerId="LiveId" clId="{DDBA2907-DBA1-4D87-ABF1-1A444AEAFA78}" dt="2020-04-03T00:50:09.831" v="5395" actId="20577"/>
        <pc:sldMkLst>
          <pc:docMk/>
          <pc:sldMk cId="1309906550" sldId="320"/>
        </pc:sldMkLst>
        <pc:spChg chg="mod">
          <ac:chgData name="Dhara Savaliya" userId="52dfc58f59b9aafc" providerId="LiveId" clId="{DDBA2907-DBA1-4D87-ABF1-1A444AEAFA78}" dt="2020-04-03T00:34:00.869" v="4868" actId="20577"/>
          <ac:spMkLst>
            <pc:docMk/>
            <pc:sldMk cId="1309906550" sldId="320"/>
            <ac:spMk id="2" creationId="{F07AC300-C30A-414E-A7C9-BD1300FCA977}"/>
          </ac:spMkLst>
        </pc:spChg>
        <pc:spChg chg="mod">
          <ac:chgData name="Dhara Savaliya" userId="52dfc58f59b9aafc" providerId="LiveId" clId="{DDBA2907-DBA1-4D87-ABF1-1A444AEAFA78}" dt="2020-04-03T00:35:45.541" v="5139" actId="27636"/>
          <ac:spMkLst>
            <pc:docMk/>
            <pc:sldMk cId="1309906550" sldId="320"/>
            <ac:spMk id="6" creationId="{F027624B-0FA4-4CC7-B6B0-8E9666F006AC}"/>
          </ac:spMkLst>
        </pc:spChg>
        <pc:spChg chg="mod">
          <ac:chgData name="Dhara Savaliya" userId="52dfc58f59b9aafc" providerId="LiveId" clId="{DDBA2907-DBA1-4D87-ABF1-1A444AEAFA78}" dt="2020-04-03T00:50:09.831" v="5395" actId="20577"/>
          <ac:spMkLst>
            <pc:docMk/>
            <pc:sldMk cId="1309906550" sldId="320"/>
            <ac:spMk id="15" creationId="{B73D1D91-E1F0-4F5C-A618-0CDF45C84415}"/>
          </ac:spMkLst>
        </pc:spChg>
        <pc:spChg chg="del mod ord">
          <ac:chgData name="Dhara Savaliya" userId="52dfc58f59b9aafc" providerId="LiveId" clId="{DDBA2907-DBA1-4D87-ABF1-1A444AEAFA78}" dt="2020-04-03T00:33:42.803" v="4859" actId="478"/>
          <ac:spMkLst>
            <pc:docMk/>
            <pc:sldMk cId="1309906550" sldId="320"/>
            <ac:spMk id="16" creationId="{3B6D1249-D5DF-4E33-8F57-30EA7AF157C5}"/>
          </ac:spMkLst>
        </pc:spChg>
        <pc:spChg chg="mod ord">
          <ac:chgData name="Dhara Savaliya" userId="52dfc58f59b9aafc" providerId="LiveId" clId="{DDBA2907-DBA1-4D87-ABF1-1A444AEAFA78}" dt="2020-04-03T00:31:12.752" v="4844" actId="14100"/>
          <ac:spMkLst>
            <pc:docMk/>
            <pc:sldMk cId="1309906550" sldId="320"/>
            <ac:spMk id="19" creationId="{051C4AC5-6F7D-485C-960B-C4DC06427046}"/>
          </ac:spMkLst>
        </pc:spChg>
        <pc:spChg chg="mod topLvl">
          <ac:chgData name="Dhara Savaliya" userId="52dfc58f59b9aafc" providerId="LiveId" clId="{DDBA2907-DBA1-4D87-ABF1-1A444AEAFA78}" dt="2020-04-03T00:32:58.120" v="4858" actId="164"/>
          <ac:spMkLst>
            <pc:docMk/>
            <pc:sldMk cId="1309906550" sldId="320"/>
            <ac:spMk id="21" creationId="{09EC1882-78E2-47D6-90C1-7470AFC0AF70}"/>
          </ac:spMkLst>
        </pc:spChg>
        <pc:spChg chg="mod topLvl">
          <ac:chgData name="Dhara Savaliya" userId="52dfc58f59b9aafc" providerId="LiveId" clId="{DDBA2907-DBA1-4D87-ABF1-1A444AEAFA78}" dt="2020-04-03T00:32:58.120" v="4858" actId="164"/>
          <ac:spMkLst>
            <pc:docMk/>
            <pc:sldMk cId="1309906550" sldId="320"/>
            <ac:spMk id="25" creationId="{D64DCD36-CFBD-4782-A13D-F11128FB4916}"/>
          </ac:spMkLst>
        </pc:spChg>
        <pc:spChg chg="add mod">
          <ac:chgData name="Dhara Savaliya" userId="52dfc58f59b9aafc" providerId="LiveId" clId="{DDBA2907-DBA1-4D87-ABF1-1A444AEAFA78}" dt="2020-04-03T00:46:15.991" v="5336" actId="164"/>
          <ac:spMkLst>
            <pc:docMk/>
            <pc:sldMk cId="1309906550" sldId="320"/>
            <ac:spMk id="32" creationId="{D5A19B04-9AFF-4C9F-BDAA-5C31AAD0C34A}"/>
          </ac:spMkLst>
        </pc:spChg>
        <pc:grpChg chg="add mod">
          <ac:chgData name="Dhara Savaliya" userId="52dfc58f59b9aafc" providerId="LiveId" clId="{DDBA2907-DBA1-4D87-ABF1-1A444AEAFA78}" dt="2020-04-03T00:32:58.120" v="4858" actId="164"/>
          <ac:grpSpMkLst>
            <pc:docMk/>
            <pc:sldMk cId="1309906550" sldId="320"/>
            <ac:grpSpMk id="11" creationId="{5A93DDAA-D657-4FC6-8F7A-1F4DA78DCCDB}"/>
          </ac:grpSpMkLst>
        </pc:grpChg>
        <pc:grpChg chg="add del mod">
          <ac:chgData name="Dhara Savaliya" userId="52dfc58f59b9aafc" providerId="LiveId" clId="{DDBA2907-DBA1-4D87-ABF1-1A444AEAFA78}" dt="2020-04-03T00:28:07.814" v="4556" actId="165"/>
          <ac:grpSpMkLst>
            <pc:docMk/>
            <pc:sldMk cId="1309906550" sldId="320"/>
            <ac:grpSpMk id="18" creationId="{7AF150E3-6385-4DA1-BF65-671052B09E6A}"/>
          </ac:grpSpMkLst>
        </pc:grpChg>
        <pc:grpChg chg="add del mod">
          <ac:chgData name="Dhara Savaliya" userId="52dfc58f59b9aafc" providerId="LiveId" clId="{DDBA2907-DBA1-4D87-ABF1-1A444AEAFA78}" dt="2020-04-03T00:29:47.513" v="4657" actId="165"/>
          <ac:grpSpMkLst>
            <pc:docMk/>
            <pc:sldMk cId="1309906550" sldId="320"/>
            <ac:grpSpMk id="23" creationId="{32EF80EE-89D4-42FC-8385-F11AEFF7EAD6}"/>
          </ac:grpSpMkLst>
        </pc:grpChg>
        <pc:grpChg chg="add mod">
          <ac:chgData name="Dhara Savaliya" userId="52dfc58f59b9aafc" providerId="LiveId" clId="{DDBA2907-DBA1-4D87-ABF1-1A444AEAFA78}" dt="2020-04-03T00:32:44.295" v="4857" actId="164"/>
          <ac:grpSpMkLst>
            <pc:docMk/>
            <pc:sldMk cId="1309906550" sldId="320"/>
            <ac:grpSpMk id="27" creationId="{14E08357-7B73-4EE6-B255-6FF22E8D81BF}"/>
          </ac:grpSpMkLst>
        </pc:grpChg>
        <pc:grpChg chg="add mod">
          <ac:chgData name="Dhara Savaliya" userId="52dfc58f59b9aafc" providerId="LiveId" clId="{DDBA2907-DBA1-4D87-ABF1-1A444AEAFA78}" dt="2020-04-03T00:46:15.991" v="5336" actId="164"/>
          <ac:grpSpMkLst>
            <pc:docMk/>
            <pc:sldMk cId="1309906550" sldId="320"/>
            <ac:grpSpMk id="28" creationId="{35CDA8D8-27FB-4172-B5D9-06C4B086DDE8}"/>
          </ac:grpSpMkLst>
        </pc:grpChg>
        <pc:grpChg chg="add mod">
          <ac:chgData name="Dhara Savaliya" userId="52dfc58f59b9aafc" providerId="LiveId" clId="{DDBA2907-DBA1-4D87-ABF1-1A444AEAFA78}" dt="2020-04-03T00:46:15.991" v="5336" actId="164"/>
          <ac:grpSpMkLst>
            <pc:docMk/>
            <pc:sldMk cId="1309906550" sldId="320"/>
            <ac:grpSpMk id="30" creationId="{226EF41F-6502-44EB-A17B-8B81D6816219}"/>
          </ac:grpSpMkLst>
        </pc:grpChg>
        <pc:picChg chg="add del mod">
          <ac:chgData name="Dhara Savaliya" userId="52dfc58f59b9aafc" providerId="LiveId" clId="{DDBA2907-DBA1-4D87-ABF1-1A444AEAFA78}" dt="2020-04-03T00:01:15.380" v="4410" actId="478"/>
          <ac:picMkLst>
            <pc:docMk/>
            <pc:sldMk cId="1309906550" sldId="320"/>
            <ac:picMk id="3" creationId="{9E285C61-45FA-42C8-B2F2-ABAB9B0BBF46}"/>
          </ac:picMkLst>
        </pc:picChg>
        <pc:picChg chg="add del mod">
          <ac:chgData name="Dhara Savaliya" userId="52dfc58f59b9aafc" providerId="LiveId" clId="{DDBA2907-DBA1-4D87-ABF1-1A444AEAFA78}" dt="2020-04-03T00:02:09.029" v="4434" actId="478"/>
          <ac:picMkLst>
            <pc:docMk/>
            <pc:sldMk cId="1309906550" sldId="320"/>
            <ac:picMk id="4" creationId="{6AE13CFC-6B77-41E5-B0FC-009289FB0D88}"/>
          </ac:picMkLst>
        </pc:picChg>
        <pc:picChg chg="del">
          <ac:chgData name="Dhara Savaliya" userId="52dfc58f59b9aafc" providerId="LiveId" clId="{DDBA2907-DBA1-4D87-ABF1-1A444AEAFA78}" dt="2020-04-03T00:00:52.118" v="4395" actId="478"/>
          <ac:picMkLst>
            <pc:docMk/>
            <pc:sldMk cId="1309906550" sldId="320"/>
            <ac:picMk id="5" creationId="{EED6BE5A-CD58-4438-A67D-DA08620416AE}"/>
          </ac:picMkLst>
        </pc:picChg>
        <pc:picChg chg="add del mod">
          <ac:chgData name="Dhara Savaliya" userId="52dfc58f59b9aafc" providerId="LiveId" clId="{DDBA2907-DBA1-4D87-ABF1-1A444AEAFA78}" dt="2020-04-03T00:06:18.709" v="4449" actId="478"/>
          <ac:picMkLst>
            <pc:docMk/>
            <pc:sldMk cId="1309906550" sldId="320"/>
            <ac:picMk id="7" creationId="{B1DF9E52-E556-4AD1-847A-6841A3D86BAC}"/>
          </ac:picMkLst>
        </pc:picChg>
        <pc:picChg chg="add del">
          <ac:chgData name="Dhara Savaliya" userId="52dfc58f59b9aafc" providerId="LiveId" clId="{DDBA2907-DBA1-4D87-ABF1-1A444AEAFA78}" dt="2020-04-03T00:23:38.186" v="4451" actId="478"/>
          <ac:picMkLst>
            <pc:docMk/>
            <pc:sldMk cId="1309906550" sldId="320"/>
            <ac:picMk id="8" creationId="{B4C0C4C8-C2AA-4C26-8910-6D1F525BFC0E}"/>
          </ac:picMkLst>
        </pc:picChg>
        <pc:picChg chg="add mod">
          <ac:chgData name="Dhara Savaliya" userId="52dfc58f59b9aafc" providerId="LiveId" clId="{DDBA2907-DBA1-4D87-ABF1-1A444AEAFA78}" dt="2020-04-03T00:32:58.120" v="4858" actId="164"/>
          <ac:picMkLst>
            <pc:docMk/>
            <pc:sldMk cId="1309906550" sldId="320"/>
            <ac:picMk id="9" creationId="{BB7A7EAA-7BB5-4CEC-8176-6050711A5CD5}"/>
          </ac:picMkLst>
        </pc:picChg>
        <pc:picChg chg="add del">
          <ac:chgData name="Dhara Savaliya" userId="52dfc58f59b9aafc" providerId="LiveId" clId="{DDBA2907-DBA1-4D87-ABF1-1A444AEAFA78}" dt="2020-04-03T00:45:54.118" v="5334"/>
          <ac:picMkLst>
            <pc:docMk/>
            <pc:sldMk cId="1309906550" sldId="320"/>
            <ac:picMk id="29" creationId="{D6A103CA-8972-4156-BF5A-271C08165F6B}"/>
          </ac:picMkLst>
        </pc:picChg>
        <pc:cxnChg chg="mod ord">
          <ac:chgData name="Dhara Savaliya" userId="52dfc58f59b9aafc" providerId="LiveId" clId="{DDBA2907-DBA1-4D87-ABF1-1A444AEAFA78}" dt="2020-04-03T00:27:52.601" v="4553" actId="164"/>
          <ac:cxnSpMkLst>
            <pc:docMk/>
            <pc:sldMk cId="1309906550" sldId="320"/>
            <ac:cxnSpMk id="17" creationId="{12062930-0E3D-42AD-B774-BDA374BE76FC}"/>
          </ac:cxnSpMkLst>
        </pc:cxnChg>
        <pc:cxnChg chg="mod topLvl">
          <ac:chgData name="Dhara Savaliya" userId="52dfc58f59b9aafc" providerId="LiveId" clId="{DDBA2907-DBA1-4D87-ABF1-1A444AEAFA78}" dt="2020-04-03T00:32:58.120" v="4858" actId="164"/>
          <ac:cxnSpMkLst>
            <pc:docMk/>
            <pc:sldMk cId="1309906550" sldId="320"/>
            <ac:cxnSpMk id="20" creationId="{1D747370-FD24-4C3C-A3EF-0276131CB6E1}"/>
          </ac:cxnSpMkLst>
        </pc:cxnChg>
        <pc:cxnChg chg="mod topLvl">
          <ac:chgData name="Dhara Savaliya" userId="52dfc58f59b9aafc" providerId="LiveId" clId="{DDBA2907-DBA1-4D87-ABF1-1A444AEAFA78}" dt="2020-04-03T00:32:58.120" v="4858" actId="164"/>
          <ac:cxnSpMkLst>
            <pc:docMk/>
            <pc:sldMk cId="1309906550" sldId="320"/>
            <ac:cxnSpMk id="24" creationId="{3733FB66-065C-4032-926D-9D1F2F2E0C16}"/>
          </ac:cxnSpMkLst>
        </pc:cxnChg>
      </pc:sldChg>
      <pc:sldChg chg="addSp delSp modSp">
        <pc:chgData name="Dhara Savaliya" userId="52dfc58f59b9aafc" providerId="LiveId" clId="{DDBA2907-DBA1-4D87-ABF1-1A444AEAFA78}" dt="2020-04-03T01:03:44.243" v="5574"/>
        <pc:sldMkLst>
          <pc:docMk/>
          <pc:sldMk cId="2127110440" sldId="321"/>
        </pc:sldMkLst>
        <pc:spChg chg="add mod">
          <ac:chgData name="Dhara Savaliya" userId="52dfc58f59b9aafc" providerId="LiveId" clId="{DDBA2907-DBA1-4D87-ABF1-1A444AEAFA78}" dt="2020-04-03T01:03:35.796" v="5572" actId="767"/>
          <ac:spMkLst>
            <pc:docMk/>
            <pc:sldMk cId="2127110440" sldId="321"/>
            <ac:spMk id="4" creationId="{F8643834-D5E8-4718-822D-6DCCE977AAE7}"/>
          </ac:spMkLst>
        </pc:spChg>
        <pc:spChg chg="mod">
          <ac:chgData name="Dhara Savaliya" userId="52dfc58f59b9aafc" providerId="LiveId" clId="{DDBA2907-DBA1-4D87-ABF1-1A444AEAFA78}" dt="2020-04-03T00:44:37.657" v="5332" actId="27636"/>
          <ac:spMkLst>
            <pc:docMk/>
            <pc:sldMk cId="2127110440" sldId="321"/>
            <ac:spMk id="6" creationId="{F027624B-0FA4-4CC7-B6B0-8E9666F006AC}"/>
          </ac:spMkLst>
        </pc:spChg>
        <pc:spChg chg="mod">
          <ac:chgData name="Dhara Savaliya" userId="52dfc58f59b9aafc" providerId="LiveId" clId="{DDBA2907-DBA1-4D87-ABF1-1A444AEAFA78}" dt="2020-04-03T00:51:48.428" v="5409" actId="20577"/>
          <ac:spMkLst>
            <pc:docMk/>
            <pc:sldMk cId="2127110440" sldId="321"/>
            <ac:spMk id="15" creationId="{B73D1D91-E1F0-4F5C-A618-0CDF45C84415}"/>
          </ac:spMkLst>
        </pc:spChg>
        <pc:spChg chg="add">
          <ac:chgData name="Dhara Savaliya" userId="52dfc58f59b9aafc" providerId="LiveId" clId="{DDBA2907-DBA1-4D87-ABF1-1A444AEAFA78}" dt="2020-04-03T01:03:44.243" v="5574"/>
          <ac:spMkLst>
            <pc:docMk/>
            <pc:sldMk cId="2127110440" sldId="321"/>
            <ac:spMk id="22" creationId="{9C889CEF-55B5-4396-BC4A-10CB6817320A}"/>
          </ac:spMkLst>
        </pc:spChg>
        <pc:grpChg chg="del">
          <ac:chgData name="Dhara Savaliya" userId="52dfc58f59b9aafc" providerId="LiveId" clId="{DDBA2907-DBA1-4D87-ABF1-1A444AEAFA78}" dt="2020-04-03T00:40:05.386" v="5146" actId="478"/>
          <ac:grpSpMkLst>
            <pc:docMk/>
            <pc:sldMk cId="2127110440" sldId="321"/>
            <ac:grpSpMk id="28" creationId="{35CDA8D8-27FB-4172-B5D9-06C4B086DDE8}"/>
          </ac:grpSpMkLst>
        </pc:grpChg>
        <pc:picChg chg="add mod">
          <ac:chgData name="Dhara Savaliya" userId="52dfc58f59b9aafc" providerId="LiveId" clId="{DDBA2907-DBA1-4D87-ABF1-1A444AEAFA78}" dt="2020-04-03T01:03:39.731" v="5573" actId="1076"/>
          <ac:picMkLst>
            <pc:docMk/>
            <pc:sldMk cId="2127110440" sldId="321"/>
            <ac:picMk id="3" creationId="{2C7880B6-2D5B-4D6E-9C8E-FE23393E1AF7}"/>
          </ac:picMkLst>
        </pc:picChg>
        <pc:cxnChg chg="add">
          <ac:chgData name="Dhara Savaliya" userId="52dfc58f59b9aafc" providerId="LiveId" clId="{DDBA2907-DBA1-4D87-ABF1-1A444AEAFA78}" dt="2020-04-03T01:03:44.243" v="5574"/>
          <ac:cxnSpMkLst>
            <pc:docMk/>
            <pc:sldMk cId="2127110440" sldId="321"/>
            <ac:cxnSpMk id="18" creationId="{E23B427C-F341-47F9-91EF-38DA9E238E79}"/>
          </ac:cxnSpMkLst>
        </pc:cxnChg>
        <pc:cxnChg chg="mod">
          <ac:chgData name="Dhara Savaliya" userId="52dfc58f59b9aafc" providerId="LiveId" clId="{DDBA2907-DBA1-4D87-ABF1-1A444AEAFA78}" dt="2020-04-03T00:40:05.386" v="5146" actId="478"/>
          <ac:cxnSpMkLst>
            <pc:docMk/>
            <pc:sldMk cId="2127110440" sldId="321"/>
            <ac:cxnSpMk id="20" creationId="{1D747370-FD24-4C3C-A3EF-0276131CB6E1}"/>
          </ac:cxnSpMkLst>
        </pc:cxnChg>
      </pc:sldChg>
      <pc:sldChg chg="addSp delSp add del setBg delDesignElem">
        <pc:chgData name="Dhara Savaliya" userId="52dfc58f59b9aafc" providerId="LiveId" clId="{DDBA2907-DBA1-4D87-ABF1-1A444AEAFA78}" dt="2020-04-03T00:40:02.343" v="5145"/>
        <pc:sldMkLst>
          <pc:docMk/>
          <pc:sldMk cId="724591992" sldId="322"/>
        </pc:sldMkLst>
        <pc:spChg chg="add del">
          <ac:chgData name="Dhara Savaliya" userId="52dfc58f59b9aafc" providerId="LiveId" clId="{DDBA2907-DBA1-4D87-ABF1-1A444AEAFA78}" dt="2020-04-03T00:40:02.343" v="5145"/>
          <ac:spMkLst>
            <pc:docMk/>
            <pc:sldMk cId="724591992" sldId="322"/>
            <ac:spMk id="46" creationId="{E844E128-FF69-4E9F-8327-6B504B3C5AE1}"/>
          </ac:spMkLst>
        </pc:spChg>
        <pc:cxnChg chg="add del">
          <ac:chgData name="Dhara Savaliya" userId="52dfc58f59b9aafc" providerId="LiveId" clId="{DDBA2907-DBA1-4D87-ABF1-1A444AEAFA78}" dt="2020-04-03T00:40:02.343" v="5145"/>
          <ac:cxnSpMkLst>
            <pc:docMk/>
            <pc:sldMk cId="724591992" sldId="322"/>
            <ac:cxnSpMk id="48" creationId="{055CEADF-09EA-423C-8C45-F94AF44D5AF0}"/>
          </ac:cxnSpMkLst>
        </pc:cxnChg>
      </pc:sldChg>
      <pc:sldChg chg="addSp delSp modSp add">
        <pc:chgData name="Dhara Savaliya" userId="52dfc58f59b9aafc" providerId="LiveId" clId="{DDBA2907-DBA1-4D87-ABF1-1A444AEAFA78}" dt="2020-04-03T01:03:14.600" v="5571" actId="208"/>
        <pc:sldMkLst>
          <pc:docMk/>
          <pc:sldMk cId="1653413671" sldId="322"/>
        </pc:sldMkLst>
        <pc:spChg chg="mod">
          <ac:chgData name="Dhara Savaliya" userId="52dfc58f59b9aafc" providerId="LiveId" clId="{DDBA2907-DBA1-4D87-ABF1-1A444AEAFA78}" dt="2020-04-03T00:52:15.804" v="5421" actId="20577"/>
          <ac:spMkLst>
            <pc:docMk/>
            <pc:sldMk cId="1653413671" sldId="322"/>
            <ac:spMk id="2" creationId="{F07AC300-C30A-414E-A7C9-BD1300FCA977}"/>
          </ac:spMkLst>
        </pc:spChg>
        <pc:spChg chg="mod">
          <ac:chgData name="Dhara Savaliya" userId="52dfc58f59b9aafc" providerId="LiveId" clId="{DDBA2907-DBA1-4D87-ABF1-1A444AEAFA78}" dt="2020-04-03T00:55:59.977" v="5548" actId="20577"/>
          <ac:spMkLst>
            <pc:docMk/>
            <pc:sldMk cId="1653413671" sldId="322"/>
            <ac:spMk id="6" creationId="{F027624B-0FA4-4CC7-B6B0-8E9666F006AC}"/>
          </ac:spMkLst>
        </pc:spChg>
        <pc:spChg chg="add mod">
          <ac:chgData name="Dhara Savaliya" userId="52dfc58f59b9aafc" providerId="LiveId" clId="{DDBA2907-DBA1-4D87-ABF1-1A444AEAFA78}" dt="2020-04-03T00:58:56.446" v="5569" actId="164"/>
          <ac:spMkLst>
            <pc:docMk/>
            <pc:sldMk cId="1653413671" sldId="322"/>
            <ac:spMk id="10" creationId="{961C646D-0BB9-4A27-A1B9-2A1115968D53}"/>
          </ac:spMkLst>
        </pc:spChg>
        <pc:spChg chg="mod">
          <ac:chgData name="Dhara Savaliya" userId="52dfc58f59b9aafc" providerId="LiveId" clId="{DDBA2907-DBA1-4D87-ABF1-1A444AEAFA78}" dt="2020-04-03T00:53:20.057" v="5434" actId="20577"/>
          <ac:spMkLst>
            <pc:docMk/>
            <pc:sldMk cId="1653413671" sldId="322"/>
            <ac:spMk id="15" creationId="{B73D1D91-E1F0-4F5C-A618-0CDF45C84415}"/>
          </ac:spMkLst>
        </pc:spChg>
        <pc:grpChg chg="add mod">
          <ac:chgData name="Dhara Savaliya" userId="52dfc58f59b9aafc" providerId="LiveId" clId="{DDBA2907-DBA1-4D87-ABF1-1A444AEAFA78}" dt="2020-04-03T00:59:02.745" v="5570" actId="164"/>
          <ac:grpSpMkLst>
            <pc:docMk/>
            <pc:sldMk cId="1653413671" sldId="322"/>
            <ac:grpSpMk id="16" creationId="{166375DD-EB86-4CCD-AE38-C5FCD0D92467}"/>
          </ac:grpSpMkLst>
        </pc:grpChg>
        <pc:grpChg chg="add mod">
          <ac:chgData name="Dhara Savaliya" userId="52dfc58f59b9aafc" providerId="LiveId" clId="{DDBA2907-DBA1-4D87-ABF1-1A444AEAFA78}" dt="2020-04-03T00:59:02.745" v="5570" actId="164"/>
          <ac:grpSpMkLst>
            <pc:docMk/>
            <pc:sldMk cId="1653413671" sldId="322"/>
            <ac:grpSpMk id="17" creationId="{8BA68F93-1269-47B5-BE46-A28E7F9452B4}"/>
          </ac:grpSpMkLst>
        </pc:grpChg>
        <pc:picChg chg="del">
          <ac:chgData name="Dhara Savaliya" userId="52dfc58f59b9aafc" providerId="LiveId" clId="{DDBA2907-DBA1-4D87-ABF1-1A444AEAFA78}" dt="2020-04-03T00:52:21.285" v="5422" actId="478"/>
          <ac:picMkLst>
            <pc:docMk/>
            <pc:sldMk cId="1653413671" sldId="322"/>
            <ac:picMk id="3" creationId="{2C7880B6-2D5B-4D6E-9C8E-FE23393E1AF7}"/>
          </ac:picMkLst>
        </pc:picChg>
        <pc:picChg chg="add mod">
          <ac:chgData name="Dhara Savaliya" userId="52dfc58f59b9aafc" providerId="LiveId" clId="{DDBA2907-DBA1-4D87-ABF1-1A444AEAFA78}" dt="2020-04-03T00:59:02.745" v="5570" actId="164"/>
          <ac:picMkLst>
            <pc:docMk/>
            <pc:sldMk cId="1653413671" sldId="322"/>
            <ac:picMk id="4" creationId="{9DA05752-EBE7-4FB5-8533-0DCC116F0D94}"/>
          </ac:picMkLst>
        </pc:picChg>
        <pc:cxnChg chg="add mod">
          <ac:chgData name="Dhara Savaliya" userId="52dfc58f59b9aafc" providerId="LiveId" clId="{DDBA2907-DBA1-4D87-ABF1-1A444AEAFA78}" dt="2020-04-03T01:03:14.600" v="5571" actId="208"/>
          <ac:cxnSpMkLst>
            <pc:docMk/>
            <pc:sldMk cId="1653413671" sldId="322"/>
            <ac:cxnSpMk id="9" creationId="{9DBC30F0-B895-4246-93BA-AC415EB6380B}"/>
          </ac:cxnSpMkLst>
        </pc:cxnChg>
      </pc:sldChg>
      <pc:sldChg chg="addSp delSp add del setBg delDesignElem">
        <pc:chgData name="Dhara Savaliya" userId="52dfc58f59b9aafc" providerId="LiveId" clId="{DDBA2907-DBA1-4D87-ABF1-1A444AEAFA78}" dt="2020-04-03T00:39:56.798" v="5142"/>
        <pc:sldMkLst>
          <pc:docMk/>
          <pc:sldMk cId="1969141258" sldId="322"/>
        </pc:sldMkLst>
        <pc:spChg chg="add del">
          <ac:chgData name="Dhara Savaliya" userId="52dfc58f59b9aafc" providerId="LiveId" clId="{DDBA2907-DBA1-4D87-ABF1-1A444AEAFA78}" dt="2020-04-03T00:39:56.798" v="5142"/>
          <ac:spMkLst>
            <pc:docMk/>
            <pc:sldMk cId="1969141258" sldId="322"/>
            <ac:spMk id="46" creationId="{E844E128-FF69-4E9F-8327-6B504B3C5AE1}"/>
          </ac:spMkLst>
        </pc:spChg>
        <pc:cxnChg chg="add del">
          <ac:chgData name="Dhara Savaliya" userId="52dfc58f59b9aafc" providerId="LiveId" clId="{DDBA2907-DBA1-4D87-ABF1-1A444AEAFA78}" dt="2020-04-03T00:39:56.798" v="5142"/>
          <ac:cxnSpMkLst>
            <pc:docMk/>
            <pc:sldMk cId="1969141258" sldId="322"/>
            <ac:cxnSpMk id="48" creationId="{055CEADF-09EA-423C-8C45-F94AF44D5AF0}"/>
          </ac:cxnSpMkLst>
        </pc:cxnChg>
      </pc:sldChg>
      <pc:sldChg chg="addSp delSp add del setBg delDesignElem">
        <pc:chgData name="Dhara Savaliya" userId="52dfc58f59b9aafc" providerId="LiveId" clId="{DDBA2907-DBA1-4D87-ABF1-1A444AEAFA78}" dt="2020-04-03T00:40:09.097" v="5149"/>
        <pc:sldMkLst>
          <pc:docMk/>
          <pc:sldMk cId="2282153804" sldId="322"/>
        </pc:sldMkLst>
        <pc:spChg chg="add del">
          <ac:chgData name="Dhara Savaliya" userId="52dfc58f59b9aafc" providerId="LiveId" clId="{DDBA2907-DBA1-4D87-ABF1-1A444AEAFA78}" dt="2020-04-03T00:40:09.097" v="5149"/>
          <ac:spMkLst>
            <pc:docMk/>
            <pc:sldMk cId="2282153804" sldId="322"/>
            <ac:spMk id="46" creationId="{E844E128-FF69-4E9F-8327-6B504B3C5AE1}"/>
          </ac:spMkLst>
        </pc:spChg>
        <pc:cxnChg chg="add del">
          <ac:chgData name="Dhara Savaliya" userId="52dfc58f59b9aafc" providerId="LiveId" clId="{DDBA2907-DBA1-4D87-ABF1-1A444AEAFA78}" dt="2020-04-03T00:40:09.097" v="5149"/>
          <ac:cxnSpMkLst>
            <pc:docMk/>
            <pc:sldMk cId="2282153804" sldId="322"/>
            <ac:cxnSpMk id="48" creationId="{055CEADF-09EA-423C-8C45-F94AF44D5AF0}"/>
          </ac:cxnSpMkLst>
        </pc:cxnChg>
      </pc:sldChg>
    </pc:docChg>
  </pc:docChgLst>
  <pc:docChgLst>
    <pc:chgData name="Dhara Savaliya" userId="52dfc58f59b9aafc" providerId="LiveId" clId="{A9AC327F-8364-4273-9865-1CCDD130297D}"/>
    <pc:docChg chg="undo redo custSel mod addSld delSld modSld sldOrd modSection">
      <pc:chgData name="Dhara Savaliya" userId="52dfc58f59b9aafc" providerId="LiveId" clId="{A9AC327F-8364-4273-9865-1CCDD130297D}" dt="2020-04-03T23:43:16.300" v="11316"/>
      <pc:docMkLst>
        <pc:docMk/>
      </pc:docMkLst>
      <pc:sldChg chg="addSp delSp modSp mod setBg">
        <pc:chgData name="Dhara Savaliya" userId="52dfc58f59b9aafc" providerId="LiveId" clId="{A9AC327F-8364-4273-9865-1CCDD130297D}" dt="2020-04-03T19:17:02.797" v="854" actId="207"/>
        <pc:sldMkLst>
          <pc:docMk/>
          <pc:sldMk cId="2933514334" sldId="300"/>
        </pc:sldMkLst>
        <pc:spChg chg="mod ord">
          <ac:chgData name="Dhara Savaliya" userId="52dfc58f59b9aafc" providerId="LiveId" clId="{A9AC327F-8364-4273-9865-1CCDD130297D}" dt="2020-04-03T18:51:37.456" v="456" actId="26606"/>
          <ac:spMkLst>
            <pc:docMk/>
            <pc:sldMk cId="2933514334" sldId="300"/>
            <ac:spMk id="2" creationId="{75AC86D3-8FD1-4F47-A319-7D0542E48B2F}"/>
          </ac:spMkLst>
        </pc:spChg>
        <pc:spChg chg="mod">
          <ac:chgData name="Dhara Savaliya" userId="52dfc58f59b9aafc" providerId="LiveId" clId="{A9AC327F-8364-4273-9865-1CCDD130297D}" dt="2020-04-03T19:16:55.186" v="853" actId="207"/>
          <ac:spMkLst>
            <pc:docMk/>
            <pc:sldMk cId="2933514334" sldId="300"/>
            <ac:spMk id="8" creationId="{FC2CAB4D-6232-448A-9902-19DB980725A1}"/>
          </ac:spMkLst>
        </pc:spChg>
        <pc:spChg chg="mod ord">
          <ac:chgData name="Dhara Savaliya" userId="52dfc58f59b9aafc" providerId="LiveId" clId="{A9AC327F-8364-4273-9865-1CCDD130297D}" dt="2020-04-03T19:17:02.797" v="854" actId="207"/>
          <ac:spMkLst>
            <pc:docMk/>
            <pc:sldMk cId="2933514334" sldId="300"/>
            <ac:spMk id="12" creationId="{88FED30F-23B2-4547-9156-D097EB7AB36E}"/>
          </ac:spMkLst>
        </pc:spChg>
        <pc:spChg chg="add del">
          <ac:chgData name="Dhara Savaliya" userId="52dfc58f59b9aafc" providerId="LiveId" clId="{A9AC327F-8364-4273-9865-1CCDD130297D}" dt="2020-04-03T18:51:37.456" v="456" actId="26606"/>
          <ac:spMkLst>
            <pc:docMk/>
            <pc:sldMk cId="2933514334" sldId="300"/>
            <ac:spMk id="17" creationId="{39E3965E-AC41-4711-9D10-E25ABB132D86}"/>
          </ac:spMkLst>
        </pc:spChg>
        <pc:spChg chg="add del">
          <ac:chgData name="Dhara Savaliya" userId="52dfc58f59b9aafc" providerId="LiveId" clId="{A9AC327F-8364-4273-9865-1CCDD130297D}" dt="2020-04-03T18:51:37.456" v="456" actId="26606"/>
          <ac:spMkLst>
            <pc:docMk/>
            <pc:sldMk cId="2933514334" sldId="300"/>
            <ac:spMk id="21" creationId="{FBDCECDC-EEE3-4128-AA5E-82A8C08796E8}"/>
          </ac:spMkLst>
        </pc:spChg>
        <pc:spChg chg="add del">
          <ac:chgData name="Dhara Savaliya" userId="52dfc58f59b9aafc" providerId="LiveId" clId="{A9AC327F-8364-4273-9865-1CCDD130297D}" dt="2020-04-03T18:51:37.456" v="456" actId="26606"/>
          <ac:spMkLst>
            <pc:docMk/>
            <pc:sldMk cId="2933514334" sldId="300"/>
            <ac:spMk id="23" creationId="{4260EDE0-989C-4E16-AF94-F652294D828E}"/>
          </ac:spMkLst>
        </pc:spChg>
        <pc:spChg chg="add del">
          <ac:chgData name="Dhara Savaliya" userId="52dfc58f59b9aafc" providerId="LiveId" clId="{A9AC327F-8364-4273-9865-1CCDD130297D}" dt="2020-04-03T18:51:37.456" v="456" actId="26606"/>
          <ac:spMkLst>
            <pc:docMk/>
            <pc:sldMk cId="2933514334" sldId="300"/>
            <ac:spMk id="30" creationId="{39E3965E-AC41-4711-9D10-E25ABB132D86}"/>
          </ac:spMkLst>
        </pc:spChg>
        <pc:spChg chg="add del">
          <ac:chgData name="Dhara Savaliya" userId="52dfc58f59b9aafc" providerId="LiveId" clId="{A9AC327F-8364-4273-9865-1CCDD130297D}" dt="2020-04-03T18:51:37.456" v="456" actId="26606"/>
          <ac:spMkLst>
            <pc:docMk/>
            <pc:sldMk cId="2933514334" sldId="300"/>
            <ac:spMk id="34" creationId="{EE362070-691D-44DB-98D4-BC61774B0E61}"/>
          </ac:spMkLst>
        </pc:spChg>
        <pc:spChg chg="add del">
          <ac:chgData name="Dhara Savaliya" userId="52dfc58f59b9aafc" providerId="LiveId" clId="{A9AC327F-8364-4273-9865-1CCDD130297D}" dt="2020-04-03T18:51:37.456" v="456" actId="26606"/>
          <ac:spMkLst>
            <pc:docMk/>
            <pc:sldMk cId="2933514334" sldId="300"/>
            <ac:spMk id="38" creationId="{32DB1480-5B24-4B37-B70E-C74945DD914E}"/>
          </ac:spMkLst>
        </pc:spChg>
        <pc:picChg chg="add del">
          <ac:chgData name="Dhara Savaliya" userId="52dfc58f59b9aafc" providerId="LiveId" clId="{A9AC327F-8364-4273-9865-1CCDD130297D}" dt="2020-04-03T18:51:37.456" v="456" actId="26606"/>
          <ac:picMkLst>
            <pc:docMk/>
            <pc:sldMk cId="2933514334" sldId="300"/>
            <ac:picMk id="27" creationId="{01CAAE4C-A915-432E-8F17-70B07CC8D8D8}"/>
          </ac:picMkLst>
        </pc:picChg>
        <pc:cxnChg chg="add del">
          <ac:chgData name="Dhara Savaliya" userId="52dfc58f59b9aafc" providerId="LiveId" clId="{A9AC327F-8364-4273-9865-1CCDD130297D}" dt="2020-04-03T18:51:37.456" v="456" actId="26606"/>
          <ac:cxnSpMkLst>
            <pc:docMk/>
            <pc:sldMk cId="2933514334" sldId="300"/>
            <ac:cxnSpMk id="19" creationId="{1F5DC8C3-BA5F-4EED-BB9A-A14272BD82A1}"/>
          </ac:cxnSpMkLst>
        </pc:cxnChg>
        <pc:cxnChg chg="add del">
          <ac:chgData name="Dhara Savaliya" userId="52dfc58f59b9aafc" providerId="LiveId" clId="{A9AC327F-8364-4273-9865-1CCDD130297D}" dt="2020-04-03T18:51:37.456" v="456" actId="26606"/>
          <ac:cxnSpMkLst>
            <pc:docMk/>
            <pc:sldMk cId="2933514334" sldId="300"/>
            <ac:cxnSpMk id="32" creationId="{1F5DC8C3-BA5F-4EED-BB9A-A14272BD82A1}"/>
          </ac:cxnSpMkLst>
        </pc:cxnChg>
        <pc:cxnChg chg="add del">
          <ac:chgData name="Dhara Savaliya" userId="52dfc58f59b9aafc" providerId="LiveId" clId="{A9AC327F-8364-4273-9865-1CCDD130297D}" dt="2020-04-03T18:51:37.456" v="456" actId="26606"/>
          <ac:cxnSpMkLst>
            <pc:docMk/>
            <pc:sldMk cId="2933514334" sldId="300"/>
            <ac:cxnSpMk id="36" creationId="{5A7EFE9C-DAE7-4ECA-BDB2-34E2534B8AB7}"/>
          </ac:cxnSpMkLst>
        </pc:cxnChg>
      </pc:sldChg>
      <pc:sldChg chg="addSp delSp modSp">
        <pc:chgData name="Dhara Savaliya" userId="52dfc58f59b9aafc" providerId="LiveId" clId="{A9AC327F-8364-4273-9865-1CCDD130297D}" dt="2020-04-03T16:00:30.244" v="351" actId="18131"/>
        <pc:sldMkLst>
          <pc:docMk/>
          <pc:sldMk cId="388987417" sldId="307"/>
        </pc:sldMkLst>
        <pc:spChg chg="add">
          <ac:chgData name="Dhara Savaliya" userId="52dfc58f59b9aafc" providerId="LiveId" clId="{A9AC327F-8364-4273-9865-1CCDD130297D}" dt="2020-04-03T15:59:56.323" v="160" actId="26606"/>
          <ac:spMkLst>
            <pc:docMk/>
            <pc:sldMk cId="388987417" sldId="307"/>
            <ac:spMk id="75" creationId="{39E3965E-AC41-4711-9D10-E25ABB132D86}"/>
          </ac:spMkLst>
        </pc:spChg>
        <pc:spChg chg="add">
          <ac:chgData name="Dhara Savaliya" userId="52dfc58f59b9aafc" providerId="LiveId" clId="{A9AC327F-8364-4273-9865-1CCDD130297D}" dt="2020-04-03T15:59:56.323" v="160" actId="26606"/>
          <ac:spMkLst>
            <pc:docMk/>
            <pc:sldMk cId="388987417" sldId="307"/>
            <ac:spMk id="79" creationId="{6482F060-A4AF-4E0B-B364-7C6BA4AE9C03}"/>
          </ac:spMkLst>
        </pc:spChg>
        <pc:spChg chg="del">
          <ac:chgData name="Dhara Savaliya" userId="52dfc58f59b9aafc" providerId="LiveId" clId="{A9AC327F-8364-4273-9865-1CCDD130297D}" dt="2020-04-03T15:50:17.140" v="4" actId="26606"/>
          <ac:spMkLst>
            <pc:docMk/>
            <pc:sldMk cId="388987417" sldId="307"/>
            <ac:spMk id="117" creationId="{39E3965E-AC41-4711-9D10-E25ABB132D86}"/>
          </ac:spMkLst>
        </pc:spChg>
        <pc:spChg chg="del">
          <ac:chgData name="Dhara Savaliya" userId="52dfc58f59b9aafc" providerId="LiveId" clId="{A9AC327F-8364-4273-9865-1CCDD130297D}" dt="2020-04-03T15:50:17.140" v="4" actId="26606"/>
          <ac:spMkLst>
            <pc:docMk/>
            <pc:sldMk cId="388987417" sldId="307"/>
            <ac:spMk id="121" creationId="{6482F060-A4AF-4E0B-B364-7C6BA4AE9C03}"/>
          </ac:spMkLst>
        </pc:spChg>
        <pc:spChg chg="add del">
          <ac:chgData name="Dhara Savaliya" userId="52dfc58f59b9aafc" providerId="LiveId" clId="{A9AC327F-8364-4273-9865-1CCDD130297D}" dt="2020-04-03T15:59:56.323" v="160" actId="26606"/>
          <ac:spMkLst>
            <pc:docMk/>
            <pc:sldMk cId="388987417" sldId="307"/>
            <ac:spMk id="128" creationId="{39E3965E-AC41-4711-9D10-E25ABB132D86}"/>
          </ac:spMkLst>
        </pc:spChg>
        <pc:spChg chg="add del">
          <ac:chgData name="Dhara Savaliya" userId="52dfc58f59b9aafc" providerId="LiveId" clId="{A9AC327F-8364-4273-9865-1CCDD130297D}" dt="2020-04-03T15:59:56.323" v="160" actId="26606"/>
          <ac:spMkLst>
            <pc:docMk/>
            <pc:sldMk cId="388987417" sldId="307"/>
            <ac:spMk id="132" creationId="{6482F060-A4AF-4E0B-B364-7C6BA4AE9C03}"/>
          </ac:spMkLst>
        </pc:spChg>
        <pc:picChg chg="add del mod modCrop">
          <ac:chgData name="Dhara Savaliya" userId="52dfc58f59b9aafc" providerId="LiveId" clId="{A9AC327F-8364-4273-9865-1CCDD130297D}" dt="2020-04-03T15:59:52.909" v="157" actId="478"/>
          <ac:picMkLst>
            <pc:docMk/>
            <pc:sldMk cId="388987417" sldId="307"/>
            <ac:picMk id="3" creationId="{6937B86F-1386-42DC-9885-6E01A7E67EE2}"/>
          </ac:picMkLst>
        </pc:picChg>
        <pc:picChg chg="add mod modCrop">
          <ac:chgData name="Dhara Savaliya" userId="52dfc58f59b9aafc" providerId="LiveId" clId="{A9AC327F-8364-4273-9865-1CCDD130297D}" dt="2020-04-03T16:00:30.244" v="351" actId="18131"/>
          <ac:picMkLst>
            <pc:docMk/>
            <pc:sldMk cId="388987417" sldId="307"/>
            <ac:picMk id="4" creationId="{AC239EA2-FFFB-4F3F-A9A5-A6798C6A5E44}"/>
          </ac:picMkLst>
        </pc:picChg>
        <pc:picChg chg="del">
          <ac:chgData name="Dhara Savaliya" userId="52dfc58f59b9aafc" providerId="LiveId" clId="{A9AC327F-8364-4273-9865-1CCDD130297D}" dt="2020-04-03T15:50:06.136" v="0" actId="478"/>
          <ac:picMkLst>
            <pc:docMk/>
            <pc:sldMk cId="388987417" sldId="307"/>
            <ac:picMk id="9" creationId="{4593A858-F652-4C4A-B974-39F29379E261}"/>
          </ac:picMkLst>
        </pc:picChg>
        <pc:cxnChg chg="add">
          <ac:chgData name="Dhara Savaliya" userId="52dfc58f59b9aafc" providerId="LiveId" clId="{A9AC327F-8364-4273-9865-1CCDD130297D}" dt="2020-04-03T15:59:56.323" v="160" actId="26606"/>
          <ac:cxnSpMkLst>
            <pc:docMk/>
            <pc:sldMk cId="388987417" sldId="307"/>
            <ac:cxnSpMk id="77" creationId="{1F5DC8C3-BA5F-4EED-BB9A-A14272BD82A1}"/>
          </ac:cxnSpMkLst>
        </pc:cxnChg>
        <pc:cxnChg chg="add">
          <ac:chgData name="Dhara Savaliya" userId="52dfc58f59b9aafc" providerId="LiveId" clId="{A9AC327F-8364-4273-9865-1CCDD130297D}" dt="2020-04-03T15:59:56.323" v="160" actId="26606"/>
          <ac:cxnSpMkLst>
            <pc:docMk/>
            <pc:sldMk cId="388987417" sldId="307"/>
            <ac:cxnSpMk id="81" creationId="{B9EB6DAA-2F0C-43D5-A577-15D5D2C4E3F5}"/>
          </ac:cxnSpMkLst>
        </pc:cxnChg>
        <pc:cxnChg chg="del">
          <ac:chgData name="Dhara Savaliya" userId="52dfc58f59b9aafc" providerId="LiveId" clId="{A9AC327F-8364-4273-9865-1CCDD130297D}" dt="2020-04-03T15:50:17.140" v="4" actId="26606"/>
          <ac:cxnSpMkLst>
            <pc:docMk/>
            <pc:sldMk cId="388987417" sldId="307"/>
            <ac:cxnSpMk id="119" creationId="{1F5DC8C3-BA5F-4EED-BB9A-A14272BD82A1}"/>
          </ac:cxnSpMkLst>
        </pc:cxnChg>
        <pc:cxnChg chg="del">
          <ac:chgData name="Dhara Savaliya" userId="52dfc58f59b9aafc" providerId="LiveId" clId="{A9AC327F-8364-4273-9865-1CCDD130297D}" dt="2020-04-03T15:50:17.140" v="4" actId="26606"/>
          <ac:cxnSpMkLst>
            <pc:docMk/>
            <pc:sldMk cId="388987417" sldId="307"/>
            <ac:cxnSpMk id="123" creationId="{B9EB6DAA-2F0C-43D5-A577-15D5D2C4E3F5}"/>
          </ac:cxnSpMkLst>
        </pc:cxnChg>
        <pc:cxnChg chg="add del">
          <ac:chgData name="Dhara Savaliya" userId="52dfc58f59b9aafc" providerId="LiveId" clId="{A9AC327F-8364-4273-9865-1CCDD130297D}" dt="2020-04-03T15:59:56.323" v="160" actId="26606"/>
          <ac:cxnSpMkLst>
            <pc:docMk/>
            <pc:sldMk cId="388987417" sldId="307"/>
            <ac:cxnSpMk id="130" creationId="{1F5DC8C3-BA5F-4EED-BB9A-A14272BD82A1}"/>
          </ac:cxnSpMkLst>
        </pc:cxnChg>
        <pc:cxnChg chg="add del">
          <ac:chgData name="Dhara Savaliya" userId="52dfc58f59b9aafc" providerId="LiveId" clId="{A9AC327F-8364-4273-9865-1CCDD130297D}" dt="2020-04-03T15:59:56.323" v="160" actId="26606"/>
          <ac:cxnSpMkLst>
            <pc:docMk/>
            <pc:sldMk cId="388987417" sldId="307"/>
            <ac:cxnSpMk id="134" creationId="{B9EB6DAA-2F0C-43D5-A577-15D5D2C4E3F5}"/>
          </ac:cxnSpMkLst>
        </pc:cxnChg>
      </pc:sldChg>
      <pc:sldChg chg="modSp ord">
        <pc:chgData name="Dhara Savaliya" userId="52dfc58f59b9aafc" providerId="LiveId" clId="{A9AC327F-8364-4273-9865-1CCDD130297D}" dt="2020-04-03T19:19:28.863" v="903" actId="403"/>
        <pc:sldMkLst>
          <pc:docMk/>
          <pc:sldMk cId="629035450" sldId="308"/>
        </pc:sldMkLst>
        <pc:spChg chg="mod">
          <ac:chgData name="Dhara Savaliya" userId="52dfc58f59b9aafc" providerId="LiveId" clId="{A9AC327F-8364-4273-9865-1CCDD130297D}" dt="2020-04-03T19:19:28.863" v="903" actId="403"/>
          <ac:spMkLst>
            <pc:docMk/>
            <pc:sldMk cId="629035450" sldId="308"/>
            <ac:spMk id="2" creationId="{75AC86D3-8FD1-4F47-A319-7D0542E48B2F}"/>
          </ac:spMkLst>
        </pc:spChg>
      </pc:sldChg>
      <pc:sldChg chg="modTransition">
        <pc:chgData name="Dhara Savaliya" userId="52dfc58f59b9aafc" providerId="LiveId" clId="{A9AC327F-8364-4273-9865-1CCDD130297D}" dt="2020-04-03T23:43:01.925" v="11315"/>
        <pc:sldMkLst>
          <pc:docMk/>
          <pc:sldMk cId="881716636" sldId="312"/>
        </pc:sldMkLst>
      </pc:sldChg>
      <pc:sldChg chg="modSp">
        <pc:chgData name="Dhara Savaliya" userId="52dfc58f59b9aafc" providerId="LiveId" clId="{A9AC327F-8364-4273-9865-1CCDD130297D}" dt="2020-04-03T22:14:08.340" v="6524" actId="1076"/>
        <pc:sldMkLst>
          <pc:docMk/>
          <pc:sldMk cId="2023765484" sldId="315"/>
        </pc:sldMkLst>
        <pc:spChg chg="mod">
          <ac:chgData name="Dhara Savaliya" userId="52dfc58f59b9aafc" providerId="LiveId" clId="{A9AC327F-8364-4273-9865-1CCDD130297D}" dt="2020-04-03T22:14:08.340" v="6524" actId="1076"/>
          <ac:spMkLst>
            <pc:docMk/>
            <pc:sldMk cId="2023765484" sldId="315"/>
            <ac:spMk id="2" creationId="{F07AC300-C30A-414E-A7C9-BD1300FCA977}"/>
          </ac:spMkLst>
        </pc:spChg>
      </pc:sldChg>
      <pc:sldChg chg="delSp del delAnim">
        <pc:chgData name="Dhara Savaliya" userId="52dfc58f59b9aafc" providerId="LiveId" clId="{A9AC327F-8364-4273-9865-1CCDD130297D}" dt="2020-04-03T22:42:40.123" v="8035" actId="2696"/>
        <pc:sldMkLst>
          <pc:docMk/>
          <pc:sldMk cId="3178573011" sldId="324"/>
        </pc:sldMkLst>
        <pc:picChg chg="del">
          <ac:chgData name="Dhara Savaliya" userId="52dfc58f59b9aafc" providerId="LiveId" clId="{A9AC327F-8364-4273-9865-1CCDD130297D}" dt="2020-04-03T20:40:39.993" v="3552" actId="478"/>
          <ac:picMkLst>
            <pc:docMk/>
            <pc:sldMk cId="3178573011" sldId="324"/>
            <ac:picMk id="7" creationId="{0EF301CB-AD2E-461F-BD53-4B20B2B3CA41}"/>
          </ac:picMkLst>
        </pc:picChg>
      </pc:sldChg>
      <pc:sldChg chg="addSp delSp modSp modTransition setBg">
        <pc:chgData name="Dhara Savaliya" userId="52dfc58f59b9aafc" providerId="LiveId" clId="{A9AC327F-8364-4273-9865-1CCDD130297D}" dt="2020-04-03T23:43:16.300" v="11316"/>
        <pc:sldMkLst>
          <pc:docMk/>
          <pc:sldMk cId="489838617" sldId="325"/>
        </pc:sldMkLst>
        <pc:spChg chg="add del mod">
          <ac:chgData name="Dhara Savaliya" userId="52dfc58f59b9aafc" providerId="LiveId" clId="{A9AC327F-8364-4273-9865-1CCDD130297D}" dt="2020-04-03T19:35:01.590" v="1208" actId="164"/>
          <ac:spMkLst>
            <pc:docMk/>
            <pc:sldMk cId="489838617" sldId="325"/>
            <ac:spMk id="3" creationId="{D16ECDD3-6B33-4DEA-987B-6B8027DF9B2A}"/>
          </ac:spMkLst>
        </pc:spChg>
        <pc:spChg chg="add mod">
          <ac:chgData name="Dhara Savaliya" userId="52dfc58f59b9aafc" providerId="LiveId" clId="{A9AC327F-8364-4273-9865-1CCDD130297D}" dt="2020-04-03T19:35:01.590" v="1208" actId="164"/>
          <ac:spMkLst>
            <pc:docMk/>
            <pc:sldMk cId="489838617" sldId="325"/>
            <ac:spMk id="4" creationId="{19E9679D-D4D2-4319-803D-4512F4231F68}"/>
          </ac:spMkLst>
        </pc:spChg>
        <pc:spChg chg="add del mod">
          <ac:chgData name="Dhara Savaliya" userId="52dfc58f59b9aafc" providerId="LiveId" clId="{A9AC327F-8364-4273-9865-1CCDD130297D}" dt="2020-04-03T19:32:36.053" v="1172" actId="11529"/>
          <ac:spMkLst>
            <pc:docMk/>
            <pc:sldMk cId="489838617" sldId="325"/>
            <ac:spMk id="15" creationId="{13D2377C-F228-4741-B7D1-8FCEACC345B8}"/>
          </ac:spMkLst>
        </pc:spChg>
        <pc:spChg chg="add mod">
          <ac:chgData name="Dhara Savaliya" userId="52dfc58f59b9aafc" providerId="LiveId" clId="{A9AC327F-8364-4273-9865-1CCDD130297D}" dt="2020-04-03T19:34:38.481" v="1204" actId="164"/>
          <ac:spMkLst>
            <pc:docMk/>
            <pc:sldMk cId="489838617" sldId="325"/>
            <ac:spMk id="16" creationId="{B219D76E-DB08-43EB-839A-DEA4F002F7DA}"/>
          </ac:spMkLst>
        </pc:spChg>
        <pc:spChg chg="add mod">
          <ac:chgData name="Dhara Savaliya" userId="52dfc58f59b9aafc" providerId="LiveId" clId="{A9AC327F-8364-4273-9865-1CCDD130297D}" dt="2020-04-03T19:48:40.391" v="1456" actId="164"/>
          <ac:spMkLst>
            <pc:docMk/>
            <pc:sldMk cId="489838617" sldId="325"/>
            <ac:spMk id="28" creationId="{7FFA8DBD-61AA-4BE2-9D5D-29ABCD97BF7C}"/>
          </ac:spMkLst>
        </pc:spChg>
        <pc:spChg chg="mod">
          <ac:chgData name="Dhara Savaliya" userId="52dfc58f59b9aafc" providerId="LiveId" clId="{A9AC327F-8364-4273-9865-1CCDD130297D}" dt="2020-04-03T19:28:00.741" v="1127" actId="404"/>
          <ac:spMkLst>
            <pc:docMk/>
            <pc:sldMk cId="489838617" sldId="325"/>
            <ac:spMk id="138" creationId="{8E6652F8-9DAC-4254-81DA-D015F6815DB5}"/>
          </ac:spMkLst>
        </pc:spChg>
        <pc:spChg chg="add del">
          <ac:chgData name="Dhara Savaliya" userId="52dfc58f59b9aafc" providerId="LiveId" clId="{A9AC327F-8364-4273-9865-1CCDD130297D}" dt="2020-04-03T19:38:47.017" v="1244" actId="478"/>
          <ac:spMkLst>
            <pc:docMk/>
            <pc:sldMk cId="489838617" sldId="325"/>
            <ac:spMk id="142" creationId="{2A1C8DDB-F407-4DA7-B193-19063B4FF2B9}"/>
          </ac:spMkLst>
        </pc:spChg>
        <pc:spChg chg="mod">
          <ac:chgData name="Dhara Savaliya" userId="52dfc58f59b9aafc" providerId="LiveId" clId="{A9AC327F-8364-4273-9865-1CCDD130297D}" dt="2020-04-03T19:39:27.993" v="1259" actId="1076"/>
          <ac:spMkLst>
            <pc:docMk/>
            <pc:sldMk cId="489838617" sldId="325"/>
            <ac:spMk id="146" creationId="{DABBA1C8-EC04-4B6E-AAE6-5AC4BC410E43}"/>
          </ac:spMkLst>
        </pc:spChg>
        <pc:spChg chg="mod">
          <ac:chgData name="Dhara Savaliya" userId="52dfc58f59b9aafc" providerId="LiveId" clId="{A9AC327F-8364-4273-9865-1CCDD130297D}" dt="2020-04-03T19:48:45.942" v="1457" actId="14100"/>
          <ac:spMkLst>
            <pc:docMk/>
            <pc:sldMk cId="489838617" sldId="325"/>
            <ac:spMk id="155" creationId="{D0D22C7F-5D1F-43D4-944A-26D4C90C8AEA}"/>
          </ac:spMkLst>
        </pc:spChg>
        <pc:spChg chg="mod">
          <ac:chgData name="Dhara Savaliya" userId="52dfc58f59b9aafc" providerId="LiveId" clId="{A9AC327F-8364-4273-9865-1CCDD130297D}" dt="2020-04-03T19:47:31.602" v="1440" actId="14100"/>
          <ac:spMkLst>
            <pc:docMk/>
            <pc:sldMk cId="489838617" sldId="325"/>
            <ac:spMk id="156" creationId="{B528A308-ABB7-4015-AF79-F3FBC34EA977}"/>
          </ac:spMkLst>
        </pc:spChg>
        <pc:grpChg chg="add mod">
          <ac:chgData name="Dhara Savaliya" userId="52dfc58f59b9aafc" providerId="LiveId" clId="{A9AC327F-8364-4273-9865-1CCDD130297D}" dt="2020-04-03T19:35:01.590" v="1208" actId="164"/>
          <ac:grpSpMkLst>
            <pc:docMk/>
            <pc:sldMk cId="489838617" sldId="325"/>
            <ac:grpSpMk id="17" creationId="{D494F183-D14A-4C4E-8851-F3B63E890F69}"/>
          </ac:grpSpMkLst>
        </pc:grpChg>
        <pc:grpChg chg="add del mod">
          <ac:chgData name="Dhara Savaliya" userId="52dfc58f59b9aafc" providerId="LiveId" clId="{A9AC327F-8364-4273-9865-1CCDD130297D}" dt="2020-04-03T19:35:18.324" v="1211" actId="21"/>
          <ac:grpSpMkLst>
            <pc:docMk/>
            <pc:sldMk cId="489838617" sldId="325"/>
            <ac:grpSpMk id="18" creationId="{31E25BFC-82A3-4C16-8801-A0B98468FD67}"/>
          </ac:grpSpMkLst>
        </pc:grpChg>
        <pc:grpChg chg="add mod">
          <ac:chgData name="Dhara Savaliya" userId="52dfc58f59b9aafc" providerId="LiveId" clId="{A9AC327F-8364-4273-9865-1CCDD130297D}" dt="2020-04-03T19:43:01.755" v="1398" actId="1076"/>
          <ac:grpSpMkLst>
            <pc:docMk/>
            <pc:sldMk cId="489838617" sldId="325"/>
            <ac:grpSpMk id="23" creationId="{94045FEB-D811-4C39-AD43-9AF4267760D5}"/>
          </ac:grpSpMkLst>
        </pc:grpChg>
        <pc:grpChg chg="add mod">
          <ac:chgData name="Dhara Savaliya" userId="52dfc58f59b9aafc" providerId="LiveId" clId="{A9AC327F-8364-4273-9865-1CCDD130297D}" dt="2020-04-03T19:48:54.243" v="1459" actId="688"/>
          <ac:grpSpMkLst>
            <pc:docMk/>
            <pc:sldMk cId="489838617" sldId="325"/>
            <ac:grpSpMk id="29" creationId="{DA83F91C-B20F-4615-9EAE-B7A1278D0428}"/>
          </ac:grpSpMkLst>
        </pc:grpChg>
        <pc:grpChg chg="mod">
          <ac:chgData name="Dhara Savaliya" userId="52dfc58f59b9aafc" providerId="LiveId" clId="{A9AC327F-8364-4273-9865-1CCDD130297D}" dt="2020-04-03T19:26:35.970" v="1058" actId="14100"/>
          <ac:grpSpMkLst>
            <pc:docMk/>
            <pc:sldMk cId="489838617" sldId="325"/>
            <ac:grpSpMk id="80" creationId="{077D742E-872F-4D72-A59D-1C8DE93AF8E8}"/>
          </ac:grpSpMkLst>
        </pc:grpChg>
        <pc:grpChg chg="add del mod">
          <ac:chgData name="Dhara Savaliya" userId="52dfc58f59b9aafc" providerId="LiveId" clId="{A9AC327F-8364-4273-9865-1CCDD130297D}" dt="2020-04-03T19:39:53.853" v="1270" actId="478"/>
          <ac:grpSpMkLst>
            <pc:docMk/>
            <pc:sldMk cId="489838617" sldId="325"/>
            <ac:grpSpMk id="123" creationId="{2D840E79-F1A2-4A70-B958-1A1B63DB4734}"/>
          </ac:grpSpMkLst>
        </pc:grpChg>
        <pc:grpChg chg="mod">
          <ac:chgData name="Dhara Savaliya" userId="52dfc58f59b9aafc" providerId="LiveId" clId="{A9AC327F-8364-4273-9865-1CCDD130297D}" dt="2020-04-03T19:27:43.866" v="1120" actId="1076"/>
          <ac:grpSpMkLst>
            <pc:docMk/>
            <pc:sldMk cId="489838617" sldId="325"/>
            <ac:grpSpMk id="124" creationId="{B4601968-9FAC-4CB6-9ECF-21A01A932449}"/>
          </ac:grpSpMkLst>
        </pc:grpChg>
        <pc:grpChg chg="mod">
          <ac:chgData name="Dhara Savaliya" userId="52dfc58f59b9aafc" providerId="LiveId" clId="{A9AC327F-8364-4273-9865-1CCDD130297D}" dt="2020-04-03T19:28:12.476" v="1129" actId="1076"/>
          <ac:grpSpMkLst>
            <pc:docMk/>
            <pc:sldMk cId="489838617" sldId="325"/>
            <ac:grpSpMk id="134" creationId="{30748874-AA2E-4E8A-8931-3344605E6803}"/>
          </ac:grpSpMkLst>
        </pc:grpChg>
        <pc:grpChg chg="del">
          <ac:chgData name="Dhara Savaliya" userId="52dfc58f59b9aafc" providerId="LiveId" clId="{A9AC327F-8364-4273-9865-1CCDD130297D}" dt="2020-04-03T19:37:44.264" v="1228" actId="478"/>
          <ac:grpSpMkLst>
            <pc:docMk/>
            <pc:sldMk cId="489838617" sldId="325"/>
            <ac:grpSpMk id="141" creationId="{A9FDF3BA-CD12-4697-9A96-0BE912A7234D}"/>
          </ac:grpSpMkLst>
        </pc:grpChg>
        <pc:grpChg chg="add mod">
          <ac:chgData name="Dhara Savaliya" userId="52dfc58f59b9aafc" providerId="LiveId" clId="{A9AC327F-8364-4273-9865-1CCDD130297D}" dt="2020-04-03T19:40:36.985" v="1287" actId="164"/>
          <ac:grpSpMkLst>
            <pc:docMk/>
            <pc:sldMk cId="489838617" sldId="325"/>
            <ac:grpSpMk id="144" creationId="{CD831E0B-90F7-4FFB-AC78-F24251DB5662}"/>
          </ac:grpSpMkLst>
        </pc:grpChg>
        <pc:grpChg chg="del mod">
          <ac:chgData name="Dhara Savaliya" userId="52dfc58f59b9aafc" providerId="LiveId" clId="{A9AC327F-8364-4273-9865-1CCDD130297D}" dt="2020-04-03T19:39:36.215" v="1261" actId="478"/>
          <ac:grpSpMkLst>
            <pc:docMk/>
            <pc:sldMk cId="489838617" sldId="325"/>
            <ac:grpSpMk id="147" creationId="{C3CB1600-6FB3-47CB-9B7C-B9BA35E8D19A}"/>
          </ac:grpSpMkLst>
        </pc:grpChg>
        <pc:grpChg chg="add del mod">
          <ac:chgData name="Dhara Savaliya" userId="52dfc58f59b9aafc" providerId="LiveId" clId="{A9AC327F-8364-4273-9865-1CCDD130297D}" dt="2020-04-03T19:43:50.605" v="1411" actId="478"/>
          <ac:grpSpMkLst>
            <pc:docMk/>
            <pc:sldMk cId="489838617" sldId="325"/>
            <ac:grpSpMk id="152" creationId="{BB4EB79A-08CA-41F1-8E1F-37E7D44D0A3E}"/>
          </ac:grpSpMkLst>
        </pc:grpChg>
        <pc:grpChg chg="mod topLvl">
          <ac:chgData name="Dhara Savaliya" userId="52dfc58f59b9aafc" providerId="LiveId" clId="{A9AC327F-8364-4273-9865-1CCDD130297D}" dt="2020-04-03T19:48:40.391" v="1456" actId="164"/>
          <ac:grpSpMkLst>
            <pc:docMk/>
            <pc:sldMk cId="489838617" sldId="325"/>
            <ac:grpSpMk id="153" creationId="{553A14D0-3C65-4D49-B8AE-158950463EE0}"/>
          </ac:grpSpMkLst>
        </pc:grpChg>
        <pc:grpChg chg="mod">
          <ac:chgData name="Dhara Savaliya" userId="52dfc58f59b9aafc" providerId="LiveId" clId="{A9AC327F-8364-4273-9865-1CCDD130297D}" dt="2020-04-03T19:27:03.427" v="1094" actId="1037"/>
          <ac:grpSpMkLst>
            <pc:docMk/>
            <pc:sldMk cId="489838617" sldId="325"/>
            <ac:grpSpMk id="188" creationId="{899473CA-E1F4-48B5-8898-AF9E2F3A6416}"/>
          </ac:grpSpMkLst>
        </pc:grpChg>
        <pc:grpChg chg="mod">
          <ac:chgData name="Dhara Savaliya" userId="52dfc58f59b9aafc" providerId="LiveId" clId="{A9AC327F-8364-4273-9865-1CCDD130297D}" dt="2020-04-03T19:28:07.163" v="1128" actId="1076"/>
          <ac:grpSpMkLst>
            <pc:docMk/>
            <pc:sldMk cId="489838617" sldId="325"/>
            <ac:grpSpMk id="231" creationId="{D2BE0C31-99C4-4C32-8C36-DDA5CC2B3600}"/>
          </ac:grpSpMkLst>
        </pc:grpChg>
        <pc:grpChg chg="mod">
          <ac:chgData name="Dhara Savaliya" userId="52dfc58f59b9aafc" providerId="LiveId" clId="{A9AC327F-8364-4273-9865-1CCDD130297D}" dt="2020-04-03T19:27:08.424" v="1111" actId="1037"/>
          <ac:grpSpMkLst>
            <pc:docMk/>
            <pc:sldMk cId="489838617" sldId="325"/>
            <ac:grpSpMk id="292" creationId="{F9544D84-8ECC-4F5F-98F5-ADAA08220EF5}"/>
          </ac:grpSpMkLst>
        </pc:grpChg>
        <pc:grpChg chg="mod">
          <ac:chgData name="Dhara Savaliya" userId="52dfc58f59b9aafc" providerId="LiveId" clId="{A9AC327F-8364-4273-9865-1CCDD130297D}" dt="2020-04-03T19:27:31.680" v="1117" actId="1076"/>
          <ac:grpSpMkLst>
            <pc:docMk/>
            <pc:sldMk cId="489838617" sldId="325"/>
            <ac:grpSpMk id="318" creationId="{00EBD67A-71BE-4433-82E6-AFDFCF32E633}"/>
          </ac:grpSpMkLst>
        </pc:grpChg>
        <pc:picChg chg="add mod ord">
          <ac:chgData name="Dhara Savaliya" userId="52dfc58f59b9aafc" providerId="LiveId" clId="{A9AC327F-8364-4273-9865-1CCDD130297D}" dt="2020-04-03T19:34:38.481" v="1204" actId="164"/>
          <ac:picMkLst>
            <pc:docMk/>
            <pc:sldMk cId="489838617" sldId="325"/>
            <ac:picMk id="10" creationId="{F01D2296-0BAF-4850-961E-C04F98F836C8}"/>
          </ac:picMkLst>
        </pc:picChg>
        <pc:picChg chg="add del mod">
          <ac:chgData name="Dhara Savaliya" userId="52dfc58f59b9aafc" providerId="LiveId" clId="{A9AC327F-8364-4273-9865-1CCDD130297D}" dt="2020-04-03T19:39:02.633" v="1248" actId="478"/>
          <ac:picMkLst>
            <pc:docMk/>
            <pc:sldMk cId="489838617" sldId="325"/>
            <ac:picMk id="20" creationId="{CD94CF6D-4274-4958-91C3-C23795E1CF8A}"/>
          </ac:picMkLst>
        </pc:picChg>
        <pc:picChg chg="add del mod">
          <ac:chgData name="Dhara Savaliya" userId="52dfc58f59b9aafc" providerId="LiveId" clId="{A9AC327F-8364-4273-9865-1CCDD130297D}" dt="2020-04-03T19:39:40.100" v="1262" actId="21"/>
          <ac:picMkLst>
            <pc:docMk/>
            <pc:sldMk cId="489838617" sldId="325"/>
            <ac:picMk id="22" creationId="{19AD5409-72D6-420C-98B6-5CE4436C1745}"/>
          </ac:picMkLst>
        </pc:picChg>
        <pc:picChg chg="add del mod">
          <ac:chgData name="Dhara Savaliya" userId="52dfc58f59b9aafc" providerId="LiveId" clId="{A9AC327F-8364-4273-9865-1CCDD130297D}" dt="2020-04-03T19:48:05.768" v="1450" actId="478"/>
          <ac:picMkLst>
            <pc:docMk/>
            <pc:sldMk cId="489838617" sldId="325"/>
            <ac:picMk id="27" creationId="{40610E15-D51E-4550-8C43-4C75FA9CE413}"/>
          </ac:picMkLst>
        </pc:picChg>
        <pc:picChg chg="del">
          <ac:chgData name="Dhara Savaliya" userId="52dfc58f59b9aafc" providerId="LiveId" clId="{A9AC327F-8364-4273-9865-1CCDD130297D}" dt="2020-04-03T19:37:44.264" v="1228" actId="478"/>
          <ac:picMkLst>
            <pc:docMk/>
            <pc:sldMk cId="489838617" sldId="325"/>
            <ac:picMk id="143" creationId="{9248DF26-495B-4AA3-9177-4C4FB9E40199}"/>
          </ac:picMkLst>
        </pc:picChg>
        <pc:picChg chg="del">
          <ac:chgData name="Dhara Savaliya" userId="52dfc58f59b9aafc" providerId="LiveId" clId="{A9AC327F-8364-4273-9865-1CCDD130297D}" dt="2020-04-03T19:39:36.215" v="1261" actId="478"/>
          <ac:picMkLst>
            <pc:docMk/>
            <pc:sldMk cId="489838617" sldId="325"/>
            <ac:picMk id="149" creationId="{76421B34-DF9C-4C84-A404-2B564D77DE03}"/>
          </ac:picMkLst>
        </pc:picChg>
        <pc:picChg chg="add mod">
          <ac:chgData name="Dhara Savaliya" userId="52dfc58f59b9aafc" providerId="LiveId" clId="{A9AC327F-8364-4273-9865-1CCDD130297D}" dt="2020-04-03T19:40:36.985" v="1287" actId="164"/>
          <ac:picMkLst>
            <pc:docMk/>
            <pc:sldMk cId="489838617" sldId="325"/>
            <ac:picMk id="150" creationId="{25CC87C9-DBD1-4037-AC8B-3A0E7AEE29A1}"/>
          </ac:picMkLst>
        </pc:picChg>
        <pc:picChg chg="add mod">
          <ac:chgData name="Dhara Savaliya" userId="52dfc58f59b9aafc" providerId="LiveId" clId="{A9AC327F-8364-4273-9865-1CCDD130297D}" dt="2020-04-03T19:48:40.391" v="1456" actId="164"/>
          <ac:picMkLst>
            <pc:docMk/>
            <pc:sldMk cId="489838617" sldId="325"/>
            <ac:picMk id="151" creationId="{2DEC0771-D07A-4E75-85FC-C7B0001FF4A8}"/>
          </ac:picMkLst>
        </pc:picChg>
        <pc:picChg chg="del topLvl">
          <ac:chgData name="Dhara Savaliya" userId="52dfc58f59b9aafc" providerId="LiveId" clId="{A9AC327F-8364-4273-9865-1CCDD130297D}" dt="2020-04-03T19:43:50.605" v="1411" actId="478"/>
          <ac:picMkLst>
            <pc:docMk/>
            <pc:sldMk cId="489838617" sldId="325"/>
            <ac:picMk id="154" creationId="{F281A966-3E91-4B1E-B67B-D8A580832570}"/>
          </ac:picMkLst>
        </pc:picChg>
      </pc:sldChg>
      <pc:sldChg chg="addSp delSp modSp mod setBg setClrOvrMap">
        <pc:chgData name="Dhara Savaliya" userId="52dfc58f59b9aafc" providerId="LiveId" clId="{A9AC327F-8364-4273-9865-1CCDD130297D}" dt="2020-04-03T19:18:42.314" v="895" actId="14100"/>
        <pc:sldMkLst>
          <pc:docMk/>
          <pc:sldMk cId="2181677935" sldId="327"/>
        </pc:sldMkLst>
        <pc:spChg chg="mod">
          <ac:chgData name="Dhara Savaliya" userId="52dfc58f59b9aafc" providerId="LiveId" clId="{A9AC327F-8364-4273-9865-1CCDD130297D}" dt="2020-04-03T19:18:42.314" v="895" actId="14100"/>
          <ac:spMkLst>
            <pc:docMk/>
            <pc:sldMk cId="2181677935" sldId="327"/>
            <ac:spMk id="2" creationId="{F07AC300-C30A-414E-A7C9-BD1300FCA977}"/>
          </ac:spMkLst>
        </pc:spChg>
        <pc:spChg chg="add del mod">
          <ac:chgData name="Dhara Savaliya" userId="52dfc58f59b9aafc" providerId="LiveId" clId="{A9AC327F-8364-4273-9865-1CCDD130297D}" dt="2020-04-03T18:47:49.223" v="386" actId="478"/>
          <ac:spMkLst>
            <pc:docMk/>
            <pc:sldMk cId="2181677935" sldId="327"/>
            <ac:spMk id="5" creationId="{128F4B2F-FD3A-4807-9F35-A38B742CCE72}"/>
          </ac:spMkLst>
        </pc:spChg>
        <pc:spChg chg="del">
          <ac:chgData name="Dhara Savaliya" userId="52dfc58f59b9aafc" providerId="LiveId" clId="{A9AC327F-8364-4273-9865-1CCDD130297D}" dt="2020-04-03T18:47:45.842" v="385" actId="478"/>
          <ac:spMkLst>
            <pc:docMk/>
            <pc:sldMk cId="2181677935" sldId="327"/>
            <ac:spMk id="8" creationId="{E0233AD7-B943-4E66-904B-F3ABA4743A5C}"/>
          </ac:spMkLst>
        </pc:spChg>
        <pc:spChg chg="del">
          <ac:chgData name="Dhara Savaliya" userId="52dfc58f59b9aafc" providerId="LiveId" clId="{A9AC327F-8364-4273-9865-1CCDD130297D}" dt="2020-04-03T18:48:00.853" v="388" actId="478"/>
          <ac:spMkLst>
            <pc:docMk/>
            <pc:sldMk cId="2181677935" sldId="327"/>
            <ac:spMk id="17" creationId="{B7B199A5-6C85-4E7A-B2FC-3BCB430C5B2E}"/>
          </ac:spMkLst>
        </pc:spChg>
        <pc:spChg chg="del">
          <ac:chgData name="Dhara Savaliya" userId="52dfc58f59b9aafc" providerId="LiveId" clId="{A9AC327F-8364-4273-9865-1CCDD130297D}" dt="2020-04-03T18:48:24.016" v="390" actId="26606"/>
          <ac:spMkLst>
            <pc:docMk/>
            <pc:sldMk cId="2181677935" sldId="327"/>
            <ac:spMk id="25" creationId="{E844E128-FF69-4E9F-8327-6B504B3C5AE1}"/>
          </ac:spMkLst>
        </pc:spChg>
        <pc:spChg chg="add del">
          <ac:chgData name="Dhara Savaliya" userId="52dfc58f59b9aafc" providerId="LiveId" clId="{A9AC327F-8364-4273-9865-1CCDD130297D}" dt="2020-04-03T18:48:39.097" v="393" actId="26606"/>
          <ac:spMkLst>
            <pc:docMk/>
            <pc:sldMk cId="2181677935" sldId="327"/>
            <ac:spMk id="32" creationId="{39E3965E-AC41-4711-9D10-E25ABB132D86}"/>
          </ac:spMkLst>
        </pc:spChg>
        <pc:spChg chg="add del">
          <ac:chgData name="Dhara Savaliya" userId="52dfc58f59b9aafc" providerId="LiveId" clId="{A9AC327F-8364-4273-9865-1CCDD130297D}" dt="2020-04-03T18:48:39.097" v="393" actId="26606"/>
          <ac:spMkLst>
            <pc:docMk/>
            <pc:sldMk cId="2181677935" sldId="327"/>
            <ac:spMk id="36" creationId="{FBDCECDC-EEE3-4128-AA5E-82A8C08796E8}"/>
          </ac:spMkLst>
        </pc:spChg>
        <pc:spChg chg="add del">
          <ac:chgData name="Dhara Savaliya" userId="52dfc58f59b9aafc" providerId="LiveId" clId="{A9AC327F-8364-4273-9865-1CCDD130297D}" dt="2020-04-03T18:48:39.097" v="393" actId="26606"/>
          <ac:spMkLst>
            <pc:docMk/>
            <pc:sldMk cId="2181677935" sldId="327"/>
            <ac:spMk id="38" creationId="{4260EDE0-989C-4E16-AF94-F652294D828E}"/>
          </ac:spMkLst>
        </pc:spChg>
        <pc:spChg chg="add del">
          <ac:chgData name="Dhara Savaliya" userId="52dfc58f59b9aafc" providerId="LiveId" clId="{A9AC327F-8364-4273-9865-1CCDD130297D}" dt="2020-04-03T18:48:39.097" v="392" actId="26606"/>
          <ac:spMkLst>
            <pc:docMk/>
            <pc:sldMk cId="2181677935" sldId="327"/>
            <ac:spMk id="43" creationId="{39E3965E-AC41-4711-9D10-E25ABB132D86}"/>
          </ac:spMkLst>
        </pc:spChg>
        <pc:spChg chg="add del">
          <ac:chgData name="Dhara Savaliya" userId="52dfc58f59b9aafc" providerId="LiveId" clId="{A9AC327F-8364-4273-9865-1CCDD130297D}" dt="2020-04-03T18:48:39.097" v="392" actId="26606"/>
          <ac:spMkLst>
            <pc:docMk/>
            <pc:sldMk cId="2181677935" sldId="327"/>
            <ac:spMk id="47" creationId="{8C6E698C-8155-4B8B-BDC9-B7299772B509}"/>
          </ac:spMkLst>
        </pc:spChg>
        <pc:spChg chg="add del">
          <ac:chgData name="Dhara Savaliya" userId="52dfc58f59b9aafc" providerId="LiveId" clId="{A9AC327F-8364-4273-9865-1CCDD130297D}" dt="2020-04-03T18:48:39.097" v="392" actId="26606"/>
          <ac:spMkLst>
            <pc:docMk/>
            <pc:sldMk cId="2181677935" sldId="327"/>
            <ac:spMk id="51" creationId="{B624C8D3-B9AD-4F4F-8554-4EAF3724DBCE}"/>
          </ac:spMkLst>
        </pc:spChg>
        <pc:spChg chg="add">
          <ac:chgData name="Dhara Savaliya" userId="52dfc58f59b9aafc" providerId="LiveId" clId="{A9AC327F-8364-4273-9865-1CCDD130297D}" dt="2020-04-03T18:48:39.097" v="393" actId="26606"/>
          <ac:spMkLst>
            <pc:docMk/>
            <pc:sldMk cId="2181677935" sldId="327"/>
            <ac:spMk id="53" creationId="{39E3965E-AC41-4711-9D10-E25ABB132D86}"/>
          </ac:spMkLst>
        </pc:spChg>
        <pc:spChg chg="add">
          <ac:chgData name="Dhara Savaliya" userId="52dfc58f59b9aafc" providerId="LiveId" clId="{A9AC327F-8364-4273-9865-1CCDD130297D}" dt="2020-04-03T18:48:39.097" v="393" actId="26606"/>
          <ac:spMkLst>
            <pc:docMk/>
            <pc:sldMk cId="2181677935" sldId="327"/>
            <ac:spMk id="55" creationId="{FBDCECDC-EEE3-4128-AA5E-82A8C08796E8}"/>
          </ac:spMkLst>
        </pc:spChg>
        <pc:spChg chg="add">
          <ac:chgData name="Dhara Savaliya" userId="52dfc58f59b9aafc" providerId="LiveId" clId="{A9AC327F-8364-4273-9865-1CCDD130297D}" dt="2020-04-03T18:48:39.097" v="393" actId="26606"/>
          <ac:spMkLst>
            <pc:docMk/>
            <pc:sldMk cId="2181677935" sldId="327"/>
            <ac:spMk id="56" creationId="{4260EDE0-989C-4E16-AF94-F652294D828E}"/>
          </ac:spMkLst>
        </pc:spChg>
        <pc:picChg chg="del">
          <ac:chgData name="Dhara Savaliya" userId="52dfc58f59b9aafc" providerId="LiveId" clId="{A9AC327F-8364-4273-9865-1CCDD130297D}" dt="2020-04-03T18:47:43.514" v="384" actId="478"/>
          <ac:picMkLst>
            <pc:docMk/>
            <pc:sldMk cId="2181677935" sldId="327"/>
            <ac:picMk id="3" creationId="{E7713D62-3ADF-46AA-8FBA-96835588CF87}"/>
          </ac:picMkLst>
        </pc:picChg>
        <pc:cxnChg chg="del">
          <ac:chgData name="Dhara Savaliya" userId="52dfc58f59b9aafc" providerId="LiveId" clId="{A9AC327F-8364-4273-9865-1CCDD130297D}" dt="2020-04-03T18:48:24.016" v="390" actId="26606"/>
          <ac:cxnSpMkLst>
            <pc:docMk/>
            <pc:sldMk cId="2181677935" sldId="327"/>
            <ac:cxnSpMk id="27" creationId="{055CEADF-09EA-423C-8C45-F94AF44D5AF0}"/>
          </ac:cxnSpMkLst>
        </pc:cxnChg>
        <pc:cxnChg chg="add del">
          <ac:chgData name="Dhara Savaliya" userId="52dfc58f59b9aafc" providerId="LiveId" clId="{A9AC327F-8364-4273-9865-1CCDD130297D}" dt="2020-04-03T18:48:39.097" v="393" actId="26606"/>
          <ac:cxnSpMkLst>
            <pc:docMk/>
            <pc:sldMk cId="2181677935" sldId="327"/>
            <ac:cxnSpMk id="34" creationId="{1F5DC8C3-BA5F-4EED-BB9A-A14272BD82A1}"/>
          </ac:cxnSpMkLst>
        </pc:cxnChg>
        <pc:cxnChg chg="add del">
          <ac:chgData name="Dhara Savaliya" userId="52dfc58f59b9aafc" providerId="LiveId" clId="{A9AC327F-8364-4273-9865-1CCDD130297D}" dt="2020-04-03T18:48:39.097" v="392" actId="26606"/>
          <ac:cxnSpMkLst>
            <pc:docMk/>
            <pc:sldMk cId="2181677935" sldId="327"/>
            <ac:cxnSpMk id="45" creationId="{1F5DC8C3-BA5F-4EED-BB9A-A14272BD82A1}"/>
          </ac:cxnSpMkLst>
        </pc:cxnChg>
        <pc:cxnChg chg="add del">
          <ac:chgData name="Dhara Savaliya" userId="52dfc58f59b9aafc" providerId="LiveId" clId="{A9AC327F-8364-4273-9865-1CCDD130297D}" dt="2020-04-03T18:48:39.097" v="392" actId="26606"/>
          <ac:cxnSpMkLst>
            <pc:docMk/>
            <pc:sldMk cId="2181677935" sldId="327"/>
            <ac:cxnSpMk id="49" creationId="{09525C9A-1972-4836-BA7A-706C946EF4DA}"/>
          </ac:cxnSpMkLst>
        </pc:cxnChg>
        <pc:cxnChg chg="add">
          <ac:chgData name="Dhara Savaliya" userId="52dfc58f59b9aafc" providerId="LiveId" clId="{A9AC327F-8364-4273-9865-1CCDD130297D}" dt="2020-04-03T18:48:39.097" v="393" actId="26606"/>
          <ac:cxnSpMkLst>
            <pc:docMk/>
            <pc:sldMk cId="2181677935" sldId="327"/>
            <ac:cxnSpMk id="54" creationId="{1F5DC8C3-BA5F-4EED-BB9A-A14272BD82A1}"/>
          </ac:cxnSpMkLst>
        </pc:cxnChg>
      </pc:sldChg>
      <pc:sldChg chg="add del">
        <pc:chgData name="Dhara Savaliya" userId="52dfc58f59b9aafc" providerId="LiveId" clId="{A9AC327F-8364-4273-9865-1CCDD130297D}" dt="2020-04-03T18:47:15.929" v="353" actId="47"/>
        <pc:sldMkLst>
          <pc:docMk/>
          <pc:sldMk cId="3409345612" sldId="327"/>
        </pc:sldMkLst>
      </pc:sldChg>
      <pc:sldChg chg="modSp add del ord">
        <pc:chgData name="Dhara Savaliya" userId="52dfc58f59b9aafc" providerId="LiveId" clId="{A9AC327F-8364-4273-9865-1CCDD130297D}" dt="2020-04-03T19:20:33.548" v="906" actId="47"/>
        <pc:sldMkLst>
          <pc:docMk/>
          <pc:sldMk cId="292937382" sldId="328"/>
        </pc:sldMkLst>
        <pc:spChg chg="mod">
          <ac:chgData name="Dhara Savaliya" userId="52dfc58f59b9aafc" providerId="LiveId" clId="{A9AC327F-8364-4273-9865-1CCDD130297D}" dt="2020-04-03T18:49:06.714" v="402" actId="20577"/>
          <ac:spMkLst>
            <pc:docMk/>
            <pc:sldMk cId="292937382" sldId="328"/>
            <ac:spMk id="2" creationId="{F07AC300-C30A-414E-A7C9-BD1300FCA977}"/>
          </ac:spMkLst>
        </pc:spChg>
      </pc:sldChg>
      <pc:sldChg chg="addSp delSp modSp modTransition addCm delCm">
        <pc:chgData name="Dhara Savaliya" userId="52dfc58f59b9aafc" providerId="LiveId" clId="{A9AC327F-8364-4273-9865-1CCDD130297D}" dt="2020-04-03T23:41:09.901" v="11307"/>
        <pc:sldMkLst>
          <pc:docMk/>
          <pc:sldMk cId="908904860" sldId="329"/>
        </pc:sldMkLst>
        <pc:spChg chg="mod">
          <ac:chgData name="Dhara Savaliya" userId="52dfc58f59b9aafc" providerId="LiveId" clId="{A9AC327F-8364-4273-9865-1CCDD130297D}" dt="2020-04-03T19:20:43.110" v="920" actId="20577"/>
          <ac:spMkLst>
            <pc:docMk/>
            <pc:sldMk cId="908904860" sldId="329"/>
            <ac:spMk id="2" creationId="{75AC86D3-8FD1-4F47-A319-7D0542E48B2F}"/>
          </ac:spMkLst>
        </pc:spChg>
        <pc:spChg chg="mod">
          <ac:chgData name="Dhara Savaliya" userId="52dfc58f59b9aafc" providerId="LiveId" clId="{A9AC327F-8364-4273-9865-1CCDD130297D}" dt="2020-04-03T19:53:06.491" v="1523" actId="164"/>
          <ac:spMkLst>
            <pc:docMk/>
            <pc:sldMk cId="908904860" sldId="329"/>
            <ac:spMk id="18" creationId="{D37FD9C3-95A2-4EFF-9CAE-C92442B0DA20}"/>
          </ac:spMkLst>
        </pc:spChg>
        <pc:spChg chg="mod">
          <ac:chgData name="Dhara Savaliya" userId="52dfc58f59b9aafc" providerId="LiveId" clId="{A9AC327F-8364-4273-9865-1CCDD130297D}" dt="2020-04-03T19:53:11.371" v="1524" actId="164"/>
          <ac:spMkLst>
            <pc:docMk/>
            <pc:sldMk cId="908904860" sldId="329"/>
            <ac:spMk id="52" creationId="{B7A00D93-8E02-462B-85DB-D3B717069F00}"/>
          </ac:spMkLst>
        </pc:spChg>
        <pc:spChg chg="mod">
          <ac:chgData name="Dhara Savaliya" userId="52dfc58f59b9aafc" providerId="LiveId" clId="{A9AC327F-8364-4273-9865-1CCDD130297D}" dt="2020-04-03T19:53:16.245" v="1525" actId="164"/>
          <ac:spMkLst>
            <pc:docMk/>
            <pc:sldMk cId="908904860" sldId="329"/>
            <ac:spMk id="53" creationId="{0E9F7196-4FCD-46AF-9104-361517BC4D51}"/>
          </ac:spMkLst>
        </pc:spChg>
        <pc:spChg chg="del">
          <ac:chgData name="Dhara Savaliya" userId="52dfc58f59b9aafc" providerId="LiveId" clId="{A9AC327F-8364-4273-9865-1CCDD130297D}" dt="2020-04-03T19:21:55.682" v="972" actId="478"/>
          <ac:spMkLst>
            <pc:docMk/>
            <pc:sldMk cId="908904860" sldId="329"/>
            <ac:spMk id="56" creationId="{62EC5D17-4600-43C0-B217-4C3057E24189}"/>
          </ac:spMkLst>
        </pc:spChg>
        <pc:spChg chg="del">
          <ac:chgData name="Dhara Savaliya" userId="52dfc58f59b9aafc" providerId="LiveId" clId="{A9AC327F-8364-4273-9865-1CCDD130297D}" dt="2020-04-03T19:21:57.839" v="973" actId="478"/>
          <ac:spMkLst>
            <pc:docMk/>
            <pc:sldMk cId="908904860" sldId="329"/>
            <ac:spMk id="59" creationId="{D91B13FD-AF91-4847-A826-A72734B381CC}"/>
          </ac:spMkLst>
        </pc:spChg>
        <pc:spChg chg="del">
          <ac:chgData name="Dhara Savaliya" userId="52dfc58f59b9aafc" providerId="LiveId" clId="{A9AC327F-8364-4273-9865-1CCDD130297D}" dt="2020-04-03T19:21:59.945" v="974" actId="478"/>
          <ac:spMkLst>
            <pc:docMk/>
            <pc:sldMk cId="908904860" sldId="329"/>
            <ac:spMk id="63" creationId="{9A112B79-4349-4990-AEBA-749F1EBA49F8}"/>
          </ac:spMkLst>
        </pc:spChg>
        <pc:spChg chg="mod">
          <ac:chgData name="Dhara Savaliya" userId="52dfc58f59b9aafc" providerId="LiveId" clId="{A9AC327F-8364-4273-9865-1CCDD130297D}" dt="2020-04-03T19:49:34.992" v="1465" actId="207"/>
          <ac:spMkLst>
            <pc:docMk/>
            <pc:sldMk cId="908904860" sldId="329"/>
            <ac:spMk id="94" creationId="{7E96ACF7-F155-4607-B05D-100CB3C2B614}"/>
          </ac:spMkLst>
        </pc:spChg>
        <pc:spChg chg="mod">
          <ac:chgData name="Dhara Savaliya" userId="52dfc58f59b9aafc" providerId="LiveId" clId="{A9AC327F-8364-4273-9865-1CCDD130297D}" dt="2020-04-03T19:49:26.650" v="1463" actId="207"/>
          <ac:spMkLst>
            <pc:docMk/>
            <pc:sldMk cId="908904860" sldId="329"/>
            <ac:spMk id="102" creationId="{1DFFE5FC-9029-43BD-B960-903488613E44}"/>
          </ac:spMkLst>
        </pc:spChg>
        <pc:spChg chg="mod">
          <ac:chgData name="Dhara Savaliya" userId="52dfc58f59b9aafc" providerId="LiveId" clId="{A9AC327F-8364-4273-9865-1CCDD130297D}" dt="2020-04-03T19:49:59.017" v="1467" actId="207"/>
          <ac:spMkLst>
            <pc:docMk/>
            <pc:sldMk cId="908904860" sldId="329"/>
            <ac:spMk id="103" creationId="{DFC71AFB-DBF5-445B-9AE6-A34D98BB8A80}"/>
          </ac:spMkLst>
        </pc:spChg>
        <pc:spChg chg="mod">
          <ac:chgData name="Dhara Savaliya" userId="52dfc58f59b9aafc" providerId="LiveId" clId="{A9AC327F-8364-4273-9865-1CCDD130297D}" dt="2020-04-03T19:52:33.785" v="1521" actId="207"/>
          <ac:spMkLst>
            <pc:docMk/>
            <pc:sldMk cId="908904860" sldId="329"/>
            <ac:spMk id="118" creationId="{0CC45C23-6D9C-4FFA-A88B-B5B7241E08F7}"/>
          </ac:spMkLst>
        </pc:spChg>
        <pc:spChg chg="mod">
          <ac:chgData name="Dhara Savaliya" userId="52dfc58f59b9aafc" providerId="LiveId" clId="{A9AC327F-8364-4273-9865-1CCDD130297D}" dt="2020-04-03T19:53:40.329" v="1527" actId="1076"/>
          <ac:spMkLst>
            <pc:docMk/>
            <pc:sldMk cId="908904860" sldId="329"/>
            <ac:spMk id="119" creationId="{1FFE3DEC-2FF7-4DBE-80F5-981978FBD08F}"/>
          </ac:spMkLst>
        </pc:spChg>
        <pc:spChg chg="mod">
          <ac:chgData name="Dhara Savaliya" userId="52dfc58f59b9aafc" providerId="LiveId" clId="{A9AC327F-8364-4273-9865-1CCDD130297D}" dt="2020-04-03T19:22:06.030" v="977" actId="6549"/>
          <ac:spMkLst>
            <pc:docMk/>
            <pc:sldMk cId="908904860" sldId="329"/>
            <ac:spMk id="121" creationId="{27E7306A-BE0F-4600-BB5D-7A593BA3CD68}"/>
          </ac:spMkLst>
        </pc:spChg>
        <pc:spChg chg="mod">
          <ac:chgData name="Dhara Savaliya" userId="52dfc58f59b9aafc" providerId="LiveId" clId="{A9AC327F-8364-4273-9865-1CCDD130297D}" dt="2020-04-03T19:53:40.329" v="1527" actId="1076"/>
          <ac:spMkLst>
            <pc:docMk/>
            <pc:sldMk cId="908904860" sldId="329"/>
            <ac:spMk id="123" creationId="{6D83E996-4F6E-4EBB-92AA-F978FEBA6761}"/>
          </ac:spMkLst>
        </pc:spChg>
        <pc:spChg chg="del">
          <ac:chgData name="Dhara Savaliya" userId="52dfc58f59b9aafc" providerId="LiveId" clId="{A9AC327F-8364-4273-9865-1CCDD130297D}" dt="2020-04-03T19:50:50.318" v="1473" actId="478"/>
          <ac:spMkLst>
            <pc:docMk/>
            <pc:sldMk cId="908904860" sldId="329"/>
            <ac:spMk id="125" creationId="{3E496D9E-FD67-41CC-92CF-901762A1ADDC}"/>
          </ac:spMkLst>
        </pc:spChg>
        <pc:spChg chg="mod">
          <ac:chgData name="Dhara Savaliya" userId="52dfc58f59b9aafc" providerId="LiveId" clId="{A9AC327F-8364-4273-9865-1CCDD130297D}" dt="2020-04-03T19:22:04.796" v="976" actId="6549"/>
          <ac:spMkLst>
            <pc:docMk/>
            <pc:sldMk cId="908904860" sldId="329"/>
            <ac:spMk id="163" creationId="{534AAC18-7E76-495A-B30C-BF85BA8C876A}"/>
          </ac:spMkLst>
        </pc:spChg>
        <pc:grpChg chg="del">
          <ac:chgData name="Dhara Savaliya" userId="52dfc58f59b9aafc" providerId="LiveId" clId="{A9AC327F-8364-4273-9865-1CCDD130297D}" dt="2020-04-03T19:22:08.291" v="979" actId="478"/>
          <ac:grpSpMkLst>
            <pc:docMk/>
            <pc:sldMk cId="908904860" sldId="329"/>
            <ac:grpSpMk id="3" creationId="{57DD48D1-091F-48E8-B447-45CA580AF83C}"/>
          </ac:grpSpMkLst>
        </pc:grpChg>
        <pc:grpChg chg="add mod">
          <ac:chgData name="Dhara Savaliya" userId="52dfc58f59b9aafc" providerId="LiveId" clId="{A9AC327F-8364-4273-9865-1CCDD130297D}" dt="2020-04-03T19:53:06.491" v="1523" actId="164"/>
          <ac:grpSpMkLst>
            <pc:docMk/>
            <pc:sldMk cId="908904860" sldId="329"/>
            <ac:grpSpMk id="6" creationId="{5B6BEA95-07DE-41C1-9202-967AC1E94496}"/>
          </ac:grpSpMkLst>
        </pc:grpChg>
        <pc:grpChg chg="add mod">
          <ac:chgData name="Dhara Savaliya" userId="52dfc58f59b9aafc" providerId="LiveId" clId="{A9AC327F-8364-4273-9865-1CCDD130297D}" dt="2020-04-03T19:53:11.371" v="1524" actId="164"/>
          <ac:grpSpMkLst>
            <pc:docMk/>
            <pc:sldMk cId="908904860" sldId="329"/>
            <ac:grpSpMk id="7" creationId="{DCE0F54E-B759-4B97-8F07-8E4F3D2DE8F4}"/>
          </ac:grpSpMkLst>
        </pc:grpChg>
        <pc:grpChg chg="add mod">
          <ac:chgData name="Dhara Savaliya" userId="52dfc58f59b9aafc" providerId="LiveId" clId="{A9AC327F-8364-4273-9865-1CCDD130297D}" dt="2020-04-03T19:53:16.245" v="1525" actId="164"/>
          <ac:grpSpMkLst>
            <pc:docMk/>
            <pc:sldMk cId="908904860" sldId="329"/>
            <ac:grpSpMk id="8" creationId="{9F5BD5F0-C7C1-4F9A-A854-9AC6FF002F07}"/>
          </ac:grpSpMkLst>
        </pc:grpChg>
        <pc:grpChg chg="del">
          <ac:chgData name="Dhara Savaliya" userId="52dfc58f59b9aafc" providerId="LiveId" clId="{A9AC327F-8364-4273-9865-1CCDD130297D}" dt="2020-04-03T19:20:47.211" v="921" actId="478"/>
          <ac:grpSpMkLst>
            <pc:docMk/>
            <pc:sldMk cId="908904860" sldId="329"/>
            <ac:grpSpMk id="70" creationId="{1E27C0E5-7223-4B7E-AC74-88FB9BABB651}"/>
          </ac:grpSpMkLst>
        </pc:grpChg>
        <pc:grpChg chg="add mod">
          <ac:chgData name="Dhara Savaliya" userId="52dfc58f59b9aafc" providerId="LiveId" clId="{A9AC327F-8364-4273-9865-1CCDD130297D}" dt="2020-04-03T19:53:06.491" v="1523" actId="164"/>
          <ac:grpSpMkLst>
            <pc:docMk/>
            <pc:sldMk cId="908904860" sldId="329"/>
            <ac:grpSpMk id="93" creationId="{146CE7CE-220B-4C9A-B965-6FEA120001D3}"/>
          </ac:grpSpMkLst>
        </pc:grpChg>
        <pc:grpChg chg="add mod">
          <ac:chgData name="Dhara Savaliya" userId="52dfc58f59b9aafc" providerId="LiveId" clId="{A9AC327F-8364-4273-9865-1CCDD130297D}" dt="2020-04-03T19:53:11.371" v="1524" actId="164"/>
          <ac:grpSpMkLst>
            <pc:docMk/>
            <pc:sldMk cId="908904860" sldId="329"/>
            <ac:grpSpMk id="99" creationId="{133AAD95-69D2-431D-B152-794A16A18BAD}"/>
          </ac:grpSpMkLst>
        </pc:grpChg>
        <pc:grpChg chg="mod">
          <ac:chgData name="Dhara Savaliya" userId="52dfc58f59b9aafc" providerId="LiveId" clId="{A9AC327F-8364-4273-9865-1CCDD130297D}" dt="2020-04-03T19:41:26.821" v="1303" actId="554"/>
          <ac:grpSpMkLst>
            <pc:docMk/>
            <pc:sldMk cId="908904860" sldId="329"/>
            <ac:grpSpMk id="100" creationId="{5C49904D-7920-4E0F-AB98-47499AD92BC4}"/>
          </ac:grpSpMkLst>
        </pc:grpChg>
        <pc:grpChg chg="add mod">
          <ac:chgData name="Dhara Savaliya" userId="52dfc58f59b9aafc" providerId="LiveId" clId="{A9AC327F-8364-4273-9865-1CCDD130297D}" dt="2020-04-03T19:53:16.245" v="1525" actId="164"/>
          <ac:grpSpMkLst>
            <pc:docMk/>
            <pc:sldMk cId="908904860" sldId="329"/>
            <ac:grpSpMk id="105" creationId="{13C1DD49-53A8-4B77-945C-2AC3573354AE}"/>
          </ac:grpSpMkLst>
        </pc:grpChg>
        <pc:grpChg chg="del">
          <ac:chgData name="Dhara Savaliya" userId="52dfc58f59b9aafc" providerId="LiveId" clId="{A9AC327F-8364-4273-9865-1CCDD130297D}" dt="2020-04-03T19:22:09.324" v="980" actId="478"/>
          <ac:grpSpMkLst>
            <pc:docMk/>
            <pc:sldMk cId="908904860" sldId="329"/>
            <ac:grpSpMk id="107" creationId="{155021B5-8E28-4E07-AF1C-8BBF466F7D0E}"/>
          </ac:grpSpMkLst>
        </pc:grpChg>
        <pc:grpChg chg="del">
          <ac:chgData name="Dhara Savaliya" userId="52dfc58f59b9aafc" providerId="LiveId" clId="{A9AC327F-8364-4273-9865-1CCDD130297D}" dt="2020-04-03T19:22:07.265" v="978" actId="478"/>
          <ac:grpSpMkLst>
            <pc:docMk/>
            <pc:sldMk cId="908904860" sldId="329"/>
            <ac:grpSpMk id="159" creationId="{DD52DB30-7FE9-48EA-8986-B45F52F36E0C}"/>
          </ac:grpSpMkLst>
        </pc:grpChg>
        <pc:grpChg chg="del">
          <ac:chgData name="Dhara Savaliya" userId="52dfc58f59b9aafc" providerId="LiveId" clId="{A9AC327F-8364-4273-9865-1CCDD130297D}" dt="2020-04-03T19:22:01.891" v="975" actId="478"/>
          <ac:grpSpMkLst>
            <pc:docMk/>
            <pc:sldMk cId="908904860" sldId="329"/>
            <ac:grpSpMk id="177" creationId="{A52DE5FF-BF3F-4136-B495-C196556F811E}"/>
          </ac:grpSpMkLst>
        </pc:grpChg>
        <pc:grpChg chg="del">
          <ac:chgData name="Dhara Savaliya" userId="52dfc58f59b9aafc" providerId="LiveId" clId="{A9AC327F-8364-4273-9865-1CCDD130297D}" dt="2020-04-03T19:22:10.195" v="981" actId="478"/>
          <ac:grpSpMkLst>
            <pc:docMk/>
            <pc:sldMk cId="908904860" sldId="329"/>
            <ac:grpSpMk id="190" creationId="{16CA25C9-7B16-4091-B3D5-20DB177B3587}"/>
          </ac:grpSpMkLst>
        </pc:grpChg>
        <pc:picChg chg="add del mod">
          <ac:chgData name="Dhara Savaliya" userId="52dfc58f59b9aafc" providerId="LiveId" clId="{A9AC327F-8364-4273-9865-1CCDD130297D}" dt="2020-04-03T19:42:55.602" v="1397" actId="21"/>
          <ac:picMkLst>
            <pc:docMk/>
            <pc:sldMk cId="908904860" sldId="329"/>
            <ac:picMk id="5" creationId="{8CFCA646-42C0-4639-AC05-2FA7A9B76BC4}"/>
          </ac:picMkLst>
        </pc:picChg>
        <pc:picChg chg="mod">
          <ac:chgData name="Dhara Savaliya" userId="52dfc58f59b9aafc" providerId="LiveId" clId="{A9AC327F-8364-4273-9865-1CCDD130297D}" dt="2020-04-03T19:50:40.081" v="1471" actId="207"/>
          <ac:picMkLst>
            <pc:docMk/>
            <pc:sldMk cId="908904860" sldId="329"/>
            <ac:picMk id="106" creationId="{B9EB28B5-755B-48E4-BBD2-30A1353C4D51}"/>
          </ac:picMkLst>
        </pc:picChg>
      </pc:sldChg>
      <pc:sldChg chg="delSp modSp add del setBg">
        <pc:chgData name="Dhara Savaliya" userId="52dfc58f59b9aafc" providerId="LiveId" clId="{A9AC327F-8364-4273-9865-1CCDD130297D}" dt="2020-04-03T20:40:33.889" v="3551" actId="47"/>
        <pc:sldMkLst>
          <pc:docMk/>
          <pc:sldMk cId="1019356674" sldId="330"/>
        </pc:sldMkLst>
        <pc:spChg chg="del mod">
          <ac:chgData name="Dhara Savaliya" userId="52dfc58f59b9aafc" providerId="LiveId" clId="{A9AC327F-8364-4273-9865-1CCDD130297D}" dt="2020-04-03T20:17:27.558" v="2004"/>
          <ac:spMkLst>
            <pc:docMk/>
            <pc:sldMk cId="1019356674" sldId="330"/>
            <ac:spMk id="21" creationId="{5FFD0B03-91B5-4FF9-95E7-F526175CEC43}"/>
          </ac:spMkLst>
        </pc:spChg>
        <pc:picChg chg="del">
          <ac:chgData name="Dhara Savaliya" userId="52dfc58f59b9aafc" providerId="LiveId" clId="{A9AC327F-8364-4273-9865-1CCDD130297D}" dt="2020-04-03T20:16:58.369" v="1998" actId="21"/>
          <ac:picMkLst>
            <pc:docMk/>
            <pc:sldMk cId="1019356674" sldId="330"/>
            <ac:picMk id="34" creationId="{AD92A2C3-0091-424C-9B08-B3D2CBD92888}"/>
          </ac:picMkLst>
        </pc:picChg>
      </pc:sldChg>
      <pc:sldChg chg="addSp delSp modSp add del mod setBg delDesignElem">
        <pc:chgData name="Dhara Savaliya" userId="52dfc58f59b9aafc" providerId="LiveId" clId="{A9AC327F-8364-4273-9865-1CCDD130297D}" dt="2020-04-03T20:16:52.668" v="1996" actId="2696"/>
        <pc:sldMkLst>
          <pc:docMk/>
          <pc:sldMk cId="1298165224" sldId="330"/>
        </pc:sldMkLst>
        <pc:spChg chg="del mod">
          <ac:chgData name="Dhara Savaliya" userId="52dfc58f59b9aafc" providerId="LiveId" clId="{A9AC327F-8364-4273-9865-1CCDD130297D}" dt="2020-04-03T19:54:45.156" v="1530" actId="478"/>
          <ac:spMkLst>
            <pc:docMk/>
            <pc:sldMk cId="1298165224" sldId="330"/>
            <ac:spMk id="2" creationId="{A46EE561-3A2F-4331-A9AC-D1278AE8082E}"/>
          </ac:spMkLst>
        </pc:spChg>
        <pc:spChg chg="del mod">
          <ac:chgData name="Dhara Savaliya" userId="52dfc58f59b9aafc" providerId="LiveId" clId="{A9AC327F-8364-4273-9865-1CCDD130297D}" dt="2020-04-03T19:54:57.789" v="1531" actId="478"/>
          <ac:spMkLst>
            <pc:docMk/>
            <pc:sldMk cId="1298165224" sldId="330"/>
            <ac:spMk id="3" creationId="{B3BD1E91-96AF-4585-9B57-B4F31D39C79B}"/>
          </ac:spMkLst>
        </pc:spChg>
        <pc:spChg chg="add del mod">
          <ac:chgData name="Dhara Savaliya" userId="52dfc58f59b9aafc" providerId="LiveId" clId="{A9AC327F-8364-4273-9865-1CCDD130297D}" dt="2020-04-03T20:00:50.892" v="1743" actId="21"/>
          <ac:spMkLst>
            <pc:docMk/>
            <pc:sldMk cId="1298165224" sldId="330"/>
            <ac:spMk id="4" creationId="{539F0C00-DA11-49CE-B609-14368DC7077B}"/>
          </ac:spMkLst>
        </pc:spChg>
        <pc:spChg chg="add del mod ord">
          <ac:chgData name="Dhara Savaliya" userId="52dfc58f59b9aafc" providerId="LiveId" clId="{A9AC327F-8364-4273-9865-1CCDD130297D}" dt="2020-04-03T20:10:17.334" v="1792" actId="478"/>
          <ac:spMkLst>
            <pc:docMk/>
            <pc:sldMk cId="1298165224" sldId="330"/>
            <ac:spMk id="5" creationId="{CC036BB3-F700-4268-9AD2-C723926E9E1C}"/>
          </ac:spMkLst>
        </pc:spChg>
        <pc:spChg chg="mod">
          <ac:chgData name="Dhara Savaliya" userId="52dfc58f59b9aafc" providerId="LiveId" clId="{A9AC327F-8364-4273-9865-1CCDD130297D}" dt="2020-04-03T19:55:32.142" v="1553" actId="403"/>
          <ac:spMkLst>
            <pc:docMk/>
            <pc:sldMk cId="1298165224" sldId="330"/>
            <ac:spMk id="7" creationId="{8E102A06-EEDB-4EFE-9806-0B33C3032030}"/>
          </ac:spMkLst>
        </pc:spChg>
        <pc:spChg chg="add del mod">
          <ac:chgData name="Dhara Savaliya" userId="52dfc58f59b9aafc" providerId="LiveId" clId="{A9AC327F-8364-4273-9865-1CCDD130297D}" dt="2020-04-03T20:00:56.305" v="1745"/>
          <ac:spMkLst>
            <pc:docMk/>
            <pc:sldMk cId="1298165224" sldId="330"/>
            <ac:spMk id="8" creationId="{3741B58E-3B65-4A01-A276-975AB2CF8A08}"/>
          </ac:spMkLst>
        </pc:spChg>
        <pc:spChg chg="add del">
          <ac:chgData name="Dhara Savaliya" userId="52dfc58f59b9aafc" providerId="LiveId" clId="{A9AC327F-8364-4273-9865-1CCDD130297D}" dt="2020-04-03T20:00:56.305" v="1745"/>
          <ac:spMkLst>
            <pc:docMk/>
            <pc:sldMk cId="1298165224" sldId="330"/>
            <ac:spMk id="10" creationId="{7AAC67C3-831B-4AB1-A259-DFB839CAFAFC}"/>
          </ac:spMkLst>
        </pc:spChg>
        <pc:spChg chg="mod">
          <ac:chgData name="Dhara Savaliya" userId="52dfc58f59b9aafc" providerId="LiveId" clId="{A9AC327F-8364-4273-9865-1CCDD130297D}" dt="2020-04-03T20:01:11.579" v="1749" actId="1076"/>
          <ac:spMkLst>
            <pc:docMk/>
            <pc:sldMk cId="1298165224" sldId="330"/>
            <ac:spMk id="11" creationId="{82F197BC-B1ED-4172-B71C-364B9A2708FE}"/>
          </ac:spMkLst>
        </pc:spChg>
        <pc:spChg chg="mod">
          <ac:chgData name="Dhara Savaliya" userId="52dfc58f59b9aafc" providerId="LiveId" clId="{A9AC327F-8364-4273-9865-1CCDD130297D}" dt="2020-04-03T19:55:32.142" v="1553" actId="403"/>
          <ac:spMkLst>
            <pc:docMk/>
            <pc:sldMk cId="1298165224" sldId="330"/>
            <ac:spMk id="12" creationId="{51912263-8318-4715-ACF4-1640F99A13D7}"/>
          </ac:spMkLst>
        </pc:spChg>
        <pc:spChg chg="mod">
          <ac:chgData name="Dhara Savaliya" userId="52dfc58f59b9aafc" providerId="LiveId" clId="{A9AC327F-8364-4273-9865-1CCDD130297D}" dt="2020-04-03T19:55:32.142" v="1553" actId="403"/>
          <ac:spMkLst>
            <pc:docMk/>
            <pc:sldMk cId="1298165224" sldId="330"/>
            <ac:spMk id="14" creationId="{0EF5E986-087E-4336-ADDF-F1DA0E605259}"/>
          </ac:spMkLst>
        </pc:spChg>
        <pc:spChg chg="add del mod">
          <ac:chgData name="Dhara Savaliya" userId="52dfc58f59b9aafc" providerId="LiveId" clId="{A9AC327F-8364-4273-9865-1CCDD130297D}" dt="2020-04-03T20:00:50.892" v="1743" actId="21"/>
          <ac:spMkLst>
            <pc:docMk/>
            <pc:sldMk cId="1298165224" sldId="330"/>
            <ac:spMk id="16" creationId="{C6E2D122-3CB4-44A4-B575-4919542B47CB}"/>
          </ac:spMkLst>
        </pc:spChg>
        <pc:spChg chg="add del mod">
          <ac:chgData name="Dhara Savaliya" userId="52dfc58f59b9aafc" providerId="LiveId" clId="{A9AC327F-8364-4273-9865-1CCDD130297D}" dt="2020-04-03T20:00:50.892" v="1743" actId="21"/>
          <ac:spMkLst>
            <pc:docMk/>
            <pc:sldMk cId="1298165224" sldId="330"/>
            <ac:spMk id="17" creationId="{60060915-95E7-4BAE-B5C5-9C7A120E6C51}"/>
          </ac:spMkLst>
        </pc:spChg>
        <pc:spChg chg="add del mod">
          <ac:chgData name="Dhara Savaliya" userId="52dfc58f59b9aafc" providerId="LiveId" clId="{A9AC327F-8364-4273-9865-1CCDD130297D}" dt="2020-04-03T20:00:50.892" v="1743" actId="21"/>
          <ac:spMkLst>
            <pc:docMk/>
            <pc:sldMk cId="1298165224" sldId="330"/>
            <ac:spMk id="18" creationId="{33E647C0-8C4C-40C6-BBE0-8F423DB4C91C}"/>
          </ac:spMkLst>
        </pc:spChg>
        <pc:spChg chg="add del mod">
          <ac:chgData name="Dhara Savaliya" userId="52dfc58f59b9aafc" providerId="LiveId" clId="{A9AC327F-8364-4273-9865-1CCDD130297D}" dt="2020-04-03T20:00:50.892" v="1743" actId="21"/>
          <ac:spMkLst>
            <pc:docMk/>
            <pc:sldMk cId="1298165224" sldId="330"/>
            <ac:spMk id="19" creationId="{48E26CB0-C377-4364-9720-B0A9BA0117B9}"/>
          </ac:spMkLst>
        </pc:spChg>
        <pc:spChg chg="add del mod">
          <ac:chgData name="Dhara Savaliya" userId="52dfc58f59b9aafc" providerId="LiveId" clId="{A9AC327F-8364-4273-9865-1CCDD130297D}" dt="2020-04-03T20:00:50.892" v="1743" actId="21"/>
          <ac:spMkLst>
            <pc:docMk/>
            <pc:sldMk cId="1298165224" sldId="330"/>
            <ac:spMk id="20" creationId="{90FBD3DE-956E-45CC-8EFD-D9FB46549F7E}"/>
          </ac:spMkLst>
        </pc:spChg>
        <pc:spChg chg="add mod ord">
          <ac:chgData name="Dhara Savaliya" userId="52dfc58f59b9aafc" providerId="LiveId" clId="{A9AC327F-8364-4273-9865-1CCDD130297D}" dt="2020-04-03T20:16:10.201" v="1992" actId="14100"/>
          <ac:spMkLst>
            <pc:docMk/>
            <pc:sldMk cId="1298165224" sldId="330"/>
            <ac:spMk id="21" creationId="{5FFD0B03-91B5-4FF9-95E7-F526175CEC43}"/>
          </ac:spMkLst>
        </pc:spChg>
        <pc:spChg chg="add del mod">
          <ac:chgData name="Dhara Savaliya" userId="52dfc58f59b9aafc" providerId="LiveId" clId="{A9AC327F-8364-4273-9865-1CCDD130297D}" dt="2020-04-03T20:10:30.306" v="1793" actId="478"/>
          <ac:spMkLst>
            <pc:docMk/>
            <pc:sldMk cId="1298165224" sldId="330"/>
            <ac:spMk id="22" creationId="{933FA7B9-435E-452B-8E45-4CCD763EDACB}"/>
          </ac:spMkLst>
        </pc:spChg>
        <pc:spChg chg="add del mod">
          <ac:chgData name="Dhara Savaliya" userId="52dfc58f59b9aafc" providerId="LiveId" clId="{A9AC327F-8364-4273-9865-1CCDD130297D}" dt="2020-04-03T20:10:33.220" v="1794" actId="478"/>
          <ac:spMkLst>
            <pc:docMk/>
            <pc:sldMk cId="1298165224" sldId="330"/>
            <ac:spMk id="23" creationId="{04B98C63-2810-4320-9A59-38BCE49DEB71}"/>
          </ac:spMkLst>
        </pc:spChg>
        <pc:spChg chg="add del mod">
          <ac:chgData name="Dhara Savaliya" userId="52dfc58f59b9aafc" providerId="LiveId" clId="{A9AC327F-8364-4273-9865-1CCDD130297D}" dt="2020-04-03T20:10:35.677" v="1795" actId="478"/>
          <ac:spMkLst>
            <pc:docMk/>
            <pc:sldMk cId="1298165224" sldId="330"/>
            <ac:spMk id="24" creationId="{0B550D32-14A9-4456-B92D-DD48B00394EC}"/>
          </ac:spMkLst>
        </pc:spChg>
        <pc:spChg chg="add del mod">
          <ac:chgData name="Dhara Savaliya" userId="52dfc58f59b9aafc" providerId="LiveId" clId="{A9AC327F-8364-4273-9865-1CCDD130297D}" dt="2020-04-03T20:10:38.733" v="1796" actId="478"/>
          <ac:spMkLst>
            <pc:docMk/>
            <pc:sldMk cId="1298165224" sldId="330"/>
            <ac:spMk id="25" creationId="{20E073A8-43CC-4ECA-B080-2F644BCAA862}"/>
          </ac:spMkLst>
        </pc:spChg>
        <pc:spChg chg="add del mod">
          <ac:chgData name="Dhara Savaliya" userId="52dfc58f59b9aafc" providerId="LiveId" clId="{A9AC327F-8364-4273-9865-1CCDD130297D}" dt="2020-04-03T20:10:40.739" v="1797" actId="478"/>
          <ac:spMkLst>
            <pc:docMk/>
            <pc:sldMk cId="1298165224" sldId="330"/>
            <ac:spMk id="26" creationId="{BBF5D379-E7DC-4618-A14E-9C6A6187E75D}"/>
          </ac:spMkLst>
        </pc:spChg>
        <pc:spChg chg="add del">
          <ac:chgData name="Dhara Savaliya" userId="52dfc58f59b9aafc" providerId="LiveId" clId="{A9AC327F-8364-4273-9865-1CCDD130297D}" dt="2020-04-03T20:02:56.134" v="1758"/>
          <ac:spMkLst>
            <pc:docMk/>
            <pc:sldMk cId="1298165224" sldId="330"/>
            <ac:spMk id="27" creationId="{DD254D98-83EF-462A-8110-D590F8E67C07}"/>
          </ac:spMkLst>
        </pc:spChg>
        <pc:spChg chg="add del">
          <ac:chgData name="Dhara Savaliya" userId="52dfc58f59b9aafc" providerId="LiveId" clId="{A9AC327F-8364-4273-9865-1CCDD130297D}" dt="2020-04-03T20:02:56.134" v="1758"/>
          <ac:spMkLst>
            <pc:docMk/>
            <pc:sldMk cId="1298165224" sldId="330"/>
            <ac:spMk id="28" creationId="{754BE333-CB6C-4E72-918E-99962213DA7C}"/>
          </ac:spMkLst>
        </pc:spChg>
        <pc:spChg chg="add del">
          <ac:chgData name="Dhara Savaliya" userId="52dfc58f59b9aafc" providerId="LiveId" clId="{A9AC327F-8364-4273-9865-1CCDD130297D}" dt="2020-04-03T20:02:56.134" v="1758"/>
          <ac:spMkLst>
            <pc:docMk/>
            <pc:sldMk cId="1298165224" sldId="330"/>
            <ac:spMk id="29" creationId="{6A1E5808-3EE1-4214-9310-E5A1AD555507}"/>
          </ac:spMkLst>
        </pc:spChg>
        <pc:spChg chg="add del">
          <ac:chgData name="Dhara Savaliya" userId="52dfc58f59b9aafc" providerId="LiveId" clId="{A9AC327F-8364-4273-9865-1CCDD130297D}" dt="2020-04-03T20:02:56.134" v="1758"/>
          <ac:spMkLst>
            <pc:docMk/>
            <pc:sldMk cId="1298165224" sldId="330"/>
            <ac:spMk id="30" creationId="{35AB9C86-4C32-47C7-9AA7-A8BFAA0C5D5A}"/>
          </ac:spMkLst>
        </pc:spChg>
        <pc:spChg chg="add del">
          <ac:chgData name="Dhara Savaliya" userId="52dfc58f59b9aafc" providerId="LiveId" clId="{A9AC327F-8364-4273-9865-1CCDD130297D}" dt="2020-04-03T20:02:56.134" v="1758"/>
          <ac:spMkLst>
            <pc:docMk/>
            <pc:sldMk cId="1298165224" sldId="330"/>
            <ac:spMk id="31" creationId="{219DAECF-6F9A-4D01-A565-4F3EB83EB81B}"/>
          </ac:spMkLst>
        </pc:spChg>
        <pc:spChg chg="add del">
          <ac:chgData name="Dhara Savaliya" userId="52dfc58f59b9aafc" providerId="LiveId" clId="{A9AC327F-8364-4273-9865-1CCDD130297D}" dt="2020-04-03T20:02:56.134" v="1758"/>
          <ac:spMkLst>
            <pc:docMk/>
            <pc:sldMk cId="1298165224" sldId="330"/>
            <ac:spMk id="32" creationId="{DC16DA8E-950A-4D8A-A9C8-8743665F6851}"/>
          </ac:spMkLst>
        </pc:spChg>
        <pc:spChg chg="add del mod ord">
          <ac:chgData name="Dhara Savaliya" userId="52dfc58f59b9aafc" providerId="LiveId" clId="{A9AC327F-8364-4273-9865-1CCDD130297D}" dt="2020-04-03T20:05:55.093" v="1774" actId="478"/>
          <ac:spMkLst>
            <pc:docMk/>
            <pc:sldMk cId="1298165224" sldId="330"/>
            <ac:spMk id="33" creationId="{D69DD64F-9A84-421C-ABC7-91DD14D8AB9E}"/>
          </ac:spMkLst>
        </pc:spChg>
        <pc:grpChg chg="add mod ord">
          <ac:chgData name="Dhara Savaliya" userId="52dfc58f59b9aafc" providerId="LiveId" clId="{A9AC327F-8364-4273-9865-1CCDD130297D}" dt="2020-04-03T20:14:36.154" v="1896" actId="166"/>
          <ac:grpSpMkLst>
            <pc:docMk/>
            <pc:sldMk cId="1298165224" sldId="330"/>
            <ac:grpSpMk id="6" creationId="{3FB23608-B9E7-4E66-809D-DE65BB54D9D2}"/>
          </ac:grpSpMkLst>
        </pc:grpChg>
        <pc:picChg chg="add mod">
          <ac:chgData name="Dhara Savaliya" userId="52dfc58f59b9aafc" providerId="LiveId" clId="{A9AC327F-8364-4273-9865-1CCDD130297D}" dt="2020-04-03T20:16:37.201" v="1994" actId="1440"/>
          <ac:picMkLst>
            <pc:docMk/>
            <pc:sldMk cId="1298165224" sldId="330"/>
            <ac:picMk id="34" creationId="{AD92A2C3-0091-424C-9B08-B3D2CBD92888}"/>
          </ac:picMkLst>
        </pc:picChg>
        <pc:picChg chg="add mod">
          <ac:chgData name="Dhara Savaliya" userId="52dfc58f59b9aafc" providerId="LiveId" clId="{A9AC327F-8364-4273-9865-1CCDD130297D}" dt="2020-04-03T20:15:00.922" v="1900" actId="14100"/>
          <ac:picMkLst>
            <pc:docMk/>
            <pc:sldMk cId="1298165224" sldId="330"/>
            <ac:picMk id="35" creationId="{56BC4E09-300D-453E-A2D4-7C33C700CB05}"/>
          </ac:picMkLst>
        </pc:picChg>
      </pc:sldChg>
      <pc:sldChg chg="addSp delSp modSp add mod ord modTransition setClrOvrMap">
        <pc:chgData name="Dhara Savaliya" userId="52dfc58f59b9aafc" providerId="LiveId" clId="{A9AC327F-8364-4273-9865-1CCDD130297D}" dt="2020-04-03T23:41:34.602" v="11309"/>
        <pc:sldMkLst>
          <pc:docMk/>
          <pc:sldMk cId="3599555721" sldId="331"/>
        </pc:sldMkLst>
        <pc:spChg chg="add mod">
          <ac:chgData name="Dhara Savaliya" userId="52dfc58f59b9aafc" providerId="LiveId" clId="{A9AC327F-8364-4273-9865-1CCDD130297D}" dt="2020-04-03T20:17:50.498" v="2013" actId="1076"/>
          <ac:spMkLst>
            <pc:docMk/>
            <pc:sldMk cId="3599555721" sldId="331"/>
            <ac:spMk id="2" creationId="{D816F46E-237F-4A05-B179-DCF5DA209804}"/>
          </ac:spMkLst>
        </pc:spChg>
        <pc:spChg chg="add del mod">
          <ac:chgData name="Dhara Savaliya" userId="52dfc58f59b9aafc" providerId="LiveId" clId="{A9AC327F-8364-4273-9865-1CCDD130297D}" dt="2020-04-03T20:22:49.376" v="2424"/>
          <ac:spMkLst>
            <pc:docMk/>
            <pc:sldMk cId="3599555721" sldId="331"/>
            <ac:spMk id="3" creationId="{345C6326-A035-40F5-B977-C6B2AF3BD403}"/>
          </ac:spMkLst>
        </pc:spChg>
        <pc:spChg chg="add mod">
          <ac:chgData name="Dhara Savaliya" userId="52dfc58f59b9aafc" providerId="LiveId" clId="{A9AC327F-8364-4273-9865-1CCDD130297D}" dt="2020-04-03T21:04:45.896" v="4701" actId="20577"/>
          <ac:spMkLst>
            <pc:docMk/>
            <pc:sldMk cId="3599555721" sldId="331"/>
            <ac:spMk id="4" creationId="{B34A9F43-1E64-4008-A594-5027AB0C5C28}"/>
          </ac:spMkLst>
        </pc:spChg>
        <pc:spChg chg="del">
          <ac:chgData name="Dhara Savaliya" userId="52dfc58f59b9aafc" providerId="LiveId" clId="{A9AC327F-8364-4273-9865-1CCDD130297D}" dt="2020-04-03T20:05:10.761" v="1772" actId="478"/>
          <ac:spMkLst>
            <pc:docMk/>
            <pc:sldMk cId="3599555721" sldId="331"/>
            <ac:spMk id="5" creationId="{CC036BB3-F700-4268-9AD2-C723926E9E1C}"/>
          </ac:spMkLst>
        </pc:spChg>
        <pc:spChg chg="add del mod">
          <ac:chgData name="Dhara Savaliya" userId="52dfc58f59b9aafc" providerId="LiveId" clId="{A9AC327F-8364-4273-9865-1CCDD130297D}" dt="2020-04-03T20:25:23.578" v="2552" actId="47"/>
          <ac:spMkLst>
            <pc:docMk/>
            <pc:sldMk cId="3599555721" sldId="331"/>
            <ac:spMk id="8" creationId="{FD515DF3-DDBB-4E56-8969-89879141B55E}"/>
          </ac:spMkLst>
        </pc:spChg>
        <pc:spChg chg="mod">
          <ac:chgData name="Dhara Savaliya" userId="52dfc58f59b9aafc" providerId="LiveId" clId="{A9AC327F-8364-4273-9865-1CCDD130297D}" dt="2020-04-03T22:10:42.926" v="6514" actId="1076"/>
          <ac:spMkLst>
            <pc:docMk/>
            <pc:sldMk cId="3599555721" sldId="331"/>
            <ac:spMk id="21" creationId="{5FFD0B03-91B5-4FF9-95E7-F526175CEC43}"/>
          </ac:spMkLst>
        </pc:spChg>
        <pc:spChg chg="del">
          <ac:chgData name="Dhara Savaliya" userId="52dfc58f59b9aafc" providerId="LiveId" clId="{A9AC327F-8364-4273-9865-1CCDD130297D}" dt="2020-04-03T20:16:50.075" v="1995" actId="478"/>
          <ac:spMkLst>
            <pc:docMk/>
            <pc:sldMk cId="3599555721" sldId="331"/>
            <ac:spMk id="22" creationId="{933FA7B9-435E-452B-8E45-4CCD763EDACB}"/>
          </ac:spMkLst>
        </pc:spChg>
        <pc:spChg chg="del">
          <ac:chgData name="Dhara Savaliya" userId="52dfc58f59b9aafc" providerId="LiveId" clId="{A9AC327F-8364-4273-9865-1CCDD130297D}" dt="2020-04-03T20:04:27.056" v="1766" actId="478"/>
          <ac:spMkLst>
            <pc:docMk/>
            <pc:sldMk cId="3599555721" sldId="331"/>
            <ac:spMk id="23" creationId="{04B98C63-2810-4320-9A59-38BCE49DEB71}"/>
          </ac:spMkLst>
        </pc:spChg>
        <pc:spChg chg="del">
          <ac:chgData name="Dhara Savaliya" userId="52dfc58f59b9aafc" providerId="LiveId" clId="{A9AC327F-8364-4273-9865-1CCDD130297D}" dt="2020-04-03T20:04:24.336" v="1765" actId="478"/>
          <ac:spMkLst>
            <pc:docMk/>
            <pc:sldMk cId="3599555721" sldId="331"/>
            <ac:spMk id="24" creationId="{0B550D32-14A9-4456-B92D-DD48B00394EC}"/>
          </ac:spMkLst>
        </pc:spChg>
        <pc:spChg chg="del">
          <ac:chgData name="Dhara Savaliya" userId="52dfc58f59b9aafc" providerId="LiveId" clId="{A9AC327F-8364-4273-9865-1CCDD130297D}" dt="2020-04-03T20:04:27.056" v="1766" actId="478"/>
          <ac:spMkLst>
            <pc:docMk/>
            <pc:sldMk cId="3599555721" sldId="331"/>
            <ac:spMk id="25" creationId="{20E073A8-43CC-4ECA-B080-2F644BCAA862}"/>
          </ac:spMkLst>
        </pc:spChg>
        <pc:spChg chg="del">
          <ac:chgData name="Dhara Savaliya" userId="52dfc58f59b9aafc" providerId="LiveId" clId="{A9AC327F-8364-4273-9865-1CCDD130297D}" dt="2020-04-03T20:04:37.525" v="1769" actId="478"/>
          <ac:spMkLst>
            <pc:docMk/>
            <pc:sldMk cId="3599555721" sldId="331"/>
            <ac:spMk id="26" creationId="{BBF5D379-E7DC-4618-A14E-9C6A6187E75D}"/>
          </ac:spMkLst>
        </pc:spChg>
        <pc:spChg chg="add">
          <ac:chgData name="Dhara Savaliya" userId="52dfc58f59b9aafc" providerId="LiveId" clId="{A9AC327F-8364-4273-9865-1CCDD130297D}" dt="2020-04-03T20:17:09.920" v="2001" actId="26606"/>
          <ac:spMkLst>
            <pc:docMk/>
            <pc:sldMk cId="3599555721" sldId="331"/>
            <ac:spMk id="27" creationId="{39E3965E-AC41-4711-9D10-E25ABB132D86}"/>
          </ac:spMkLst>
        </pc:spChg>
        <pc:spChg chg="add">
          <ac:chgData name="Dhara Savaliya" userId="52dfc58f59b9aafc" providerId="LiveId" clId="{A9AC327F-8364-4273-9865-1CCDD130297D}" dt="2020-04-03T20:17:09.920" v="2001" actId="26606"/>
          <ac:spMkLst>
            <pc:docMk/>
            <pc:sldMk cId="3599555721" sldId="331"/>
            <ac:spMk id="30" creationId="{6482F060-A4AF-4E0B-B364-7C6BA4AE9C03}"/>
          </ac:spMkLst>
        </pc:spChg>
        <pc:spChg chg="del mod">
          <ac:chgData name="Dhara Savaliya" userId="52dfc58f59b9aafc" providerId="LiveId" clId="{A9AC327F-8364-4273-9865-1CCDD130297D}" dt="2020-04-03T20:05:08.575" v="1771" actId="478"/>
          <ac:spMkLst>
            <pc:docMk/>
            <pc:sldMk cId="3599555721" sldId="331"/>
            <ac:spMk id="33" creationId="{D69DD64F-9A84-421C-ABC7-91DD14D8AB9E}"/>
          </ac:spMkLst>
        </pc:spChg>
        <pc:grpChg chg="add mod ord">
          <ac:chgData name="Dhara Savaliya" userId="52dfc58f59b9aafc" providerId="LiveId" clId="{A9AC327F-8364-4273-9865-1CCDD130297D}" dt="2020-04-03T20:18:24.679" v="2018" actId="14100"/>
          <ac:grpSpMkLst>
            <pc:docMk/>
            <pc:sldMk cId="3599555721" sldId="331"/>
            <ac:grpSpMk id="6" creationId="{3FB23608-B9E7-4E66-809D-DE65BB54D9D2}"/>
          </ac:grpSpMkLst>
        </pc:grpChg>
        <pc:grpChg chg="add mod">
          <ac:chgData name="Dhara Savaliya" userId="52dfc58f59b9aafc" providerId="LiveId" clId="{A9AC327F-8364-4273-9865-1CCDD130297D}" dt="2020-04-03T20:30:38.954" v="2740" actId="207"/>
          <ac:grpSpMkLst>
            <pc:docMk/>
            <pc:sldMk cId="3599555721" sldId="331"/>
            <ac:grpSpMk id="17" creationId="{04EF26EE-E55F-4429-BB09-F09293A6A4E2}"/>
          </ac:grpSpMkLst>
        </pc:grpChg>
        <pc:picChg chg="add mod">
          <ac:chgData name="Dhara Savaliya" userId="52dfc58f59b9aafc" providerId="LiveId" clId="{A9AC327F-8364-4273-9865-1CCDD130297D}" dt="2020-04-03T20:26:21.770" v="2605" actId="164"/>
          <ac:picMkLst>
            <pc:docMk/>
            <pc:sldMk cId="3599555721" sldId="331"/>
            <ac:picMk id="16" creationId="{5E2C1457-EC8B-401E-8050-1EACEEC5F269}"/>
          </ac:picMkLst>
        </pc:picChg>
        <pc:picChg chg="add mod modCrop">
          <ac:chgData name="Dhara Savaliya" userId="52dfc58f59b9aafc" providerId="LiveId" clId="{A9AC327F-8364-4273-9865-1CCDD130297D}" dt="2020-04-03T20:26:21.770" v="2605" actId="164"/>
          <ac:picMkLst>
            <pc:docMk/>
            <pc:sldMk cId="3599555721" sldId="331"/>
            <ac:picMk id="18" creationId="{45355A32-AD87-493E-BDB8-96209B6D862C}"/>
          </ac:picMkLst>
        </pc:picChg>
        <pc:cxnChg chg="add">
          <ac:chgData name="Dhara Savaliya" userId="52dfc58f59b9aafc" providerId="LiveId" clId="{A9AC327F-8364-4273-9865-1CCDD130297D}" dt="2020-04-03T20:17:09.920" v="2001" actId="26606"/>
          <ac:cxnSpMkLst>
            <pc:docMk/>
            <pc:sldMk cId="3599555721" sldId="331"/>
            <ac:cxnSpMk id="28" creationId="{1F5DC8C3-BA5F-4EED-BB9A-A14272BD82A1}"/>
          </ac:cxnSpMkLst>
        </pc:cxnChg>
        <pc:cxnChg chg="add">
          <ac:chgData name="Dhara Savaliya" userId="52dfc58f59b9aafc" providerId="LiveId" clId="{A9AC327F-8364-4273-9865-1CCDD130297D}" dt="2020-04-03T20:17:09.920" v="2001" actId="26606"/>
          <ac:cxnSpMkLst>
            <pc:docMk/>
            <pc:sldMk cId="3599555721" sldId="331"/>
            <ac:cxnSpMk id="32" creationId="{B9EB6DAA-2F0C-43D5-A577-15D5D2C4E3F5}"/>
          </ac:cxnSpMkLst>
        </pc:cxnChg>
      </pc:sldChg>
      <pc:sldChg chg="addSp delSp modSp modTransition">
        <pc:chgData name="Dhara Savaliya" userId="52dfc58f59b9aafc" providerId="LiveId" clId="{A9AC327F-8364-4273-9865-1CCDD130297D}" dt="2020-04-03T23:42:04.851" v="11310"/>
        <pc:sldMkLst>
          <pc:docMk/>
          <pc:sldMk cId="880454921" sldId="332"/>
        </pc:sldMkLst>
        <pc:spChg chg="del">
          <ac:chgData name="Dhara Savaliya" userId="52dfc58f59b9aafc" providerId="LiveId" clId="{A9AC327F-8364-4273-9865-1CCDD130297D}" dt="2020-04-03T20:36:37.786" v="3041" actId="478"/>
          <ac:spMkLst>
            <pc:docMk/>
            <pc:sldMk cId="880454921" sldId="332"/>
            <ac:spMk id="2" creationId="{D816F46E-237F-4A05-B179-DCF5DA209804}"/>
          </ac:spMkLst>
        </pc:spChg>
        <pc:spChg chg="add mod">
          <ac:chgData name="Dhara Savaliya" userId="52dfc58f59b9aafc" providerId="LiveId" clId="{A9AC327F-8364-4273-9865-1CCDD130297D}" dt="2020-04-03T20:53:09.639" v="4266" actId="20577"/>
          <ac:spMkLst>
            <pc:docMk/>
            <pc:sldMk cId="880454921" sldId="332"/>
            <ac:spMk id="17" creationId="{E864BB84-876F-40DD-95BA-3B203B468BD5}"/>
          </ac:spMkLst>
        </pc:spChg>
        <pc:spChg chg="mod">
          <ac:chgData name="Dhara Savaliya" userId="52dfc58f59b9aafc" providerId="LiveId" clId="{A9AC327F-8364-4273-9865-1CCDD130297D}" dt="2020-04-03T22:10:37.667" v="6513" actId="1076"/>
          <ac:spMkLst>
            <pc:docMk/>
            <pc:sldMk cId="880454921" sldId="332"/>
            <ac:spMk id="21" creationId="{5FFD0B03-91B5-4FF9-95E7-F526175CEC43}"/>
          </ac:spMkLst>
        </pc:spChg>
        <pc:picChg chg="add del mod">
          <ac:chgData name="Dhara Savaliya" userId="52dfc58f59b9aafc" providerId="LiveId" clId="{A9AC327F-8364-4273-9865-1CCDD130297D}" dt="2020-04-03T20:28:56.355" v="2706" actId="478"/>
          <ac:picMkLst>
            <pc:docMk/>
            <pc:sldMk cId="880454921" sldId="332"/>
            <ac:picMk id="3" creationId="{25503C8C-5740-44B4-BFE0-9B12299019AD}"/>
          </ac:picMkLst>
        </pc:picChg>
        <pc:picChg chg="add del mod">
          <ac:chgData name="Dhara Savaliya" userId="52dfc58f59b9aafc" providerId="LiveId" clId="{A9AC327F-8364-4273-9865-1CCDD130297D}" dt="2020-04-03T20:36:51.546" v="3096" actId="14100"/>
          <ac:picMkLst>
            <pc:docMk/>
            <pc:sldMk cId="880454921" sldId="332"/>
            <ac:picMk id="4" creationId="{D73166B6-264F-4F7A-97E2-C520BF46526E}"/>
          </ac:picMkLst>
        </pc:picChg>
        <pc:picChg chg="del">
          <ac:chgData name="Dhara Savaliya" userId="52dfc58f59b9aafc" providerId="LiveId" clId="{A9AC327F-8364-4273-9865-1CCDD130297D}" dt="2020-04-03T20:20:46.984" v="2339" actId="478"/>
          <ac:picMkLst>
            <pc:docMk/>
            <pc:sldMk cId="880454921" sldId="332"/>
            <ac:picMk id="18" creationId="{45355A32-AD87-493E-BDB8-96209B6D862C}"/>
          </ac:picMkLst>
        </pc:picChg>
        <pc:picChg chg="add mod">
          <ac:chgData name="Dhara Savaliya" userId="52dfc58f59b9aafc" providerId="LiveId" clId="{A9AC327F-8364-4273-9865-1CCDD130297D}" dt="2020-04-03T20:34:47.859" v="3031" actId="207"/>
          <ac:picMkLst>
            <pc:docMk/>
            <pc:sldMk cId="880454921" sldId="332"/>
            <ac:picMk id="20" creationId="{7DFFFA47-637B-46F0-957E-D8561DF36413}"/>
          </ac:picMkLst>
        </pc:picChg>
      </pc:sldChg>
      <pc:sldChg chg="addSp delSp modSp modTransition">
        <pc:chgData name="Dhara Savaliya" userId="52dfc58f59b9aafc" providerId="LiveId" clId="{A9AC327F-8364-4273-9865-1CCDD130297D}" dt="2020-04-03T23:42:04.851" v="11310"/>
        <pc:sldMkLst>
          <pc:docMk/>
          <pc:sldMk cId="1350934532" sldId="333"/>
        </pc:sldMkLst>
        <pc:spChg chg="del mod">
          <ac:chgData name="Dhara Savaliya" userId="52dfc58f59b9aafc" providerId="LiveId" clId="{A9AC327F-8364-4273-9865-1CCDD130297D}" dt="2020-04-03T20:36:30.037" v="3035" actId="478"/>
          <ac:spMkLst>
            <pc:docMk/>
            <pc:sldMk cId="1350934532" sldId="333"/>
            <ac:spMk id="2" creationId="{D816F46E-237F-4A05-B179-DCF5DA209804}"/>
          </ac:spMkLst>
        </pc:spChg>
        <pc:spChg chg="mod">
          <ac:chgData name="Dhara Savaliya" userId="52dfc58f59b9aafc" providerId="LiveId" clId="{A9AC327F-8364-4273-9865-1CCDD130297D}" dt="2020-04-03T20:40:24.778" v="3550" actId="1035"/>
          <ac:spMkLst>
            <pc:docMk/>
            <pc:sldMk cId="1350934532" sldId="333"/>
            <ac:spMk id="17" creationId="{E864BB84-876F-40DD-95BA-3B203B468BD5}"/>
          </ac:spMkLst>
        </pc:spChg>
        <pc:spChg chg="mod">
          <ac:chgData name="Dhara Savaliya" userId="52dfc58f59b9aafc" providerId="LiveId" clId="{A9AC327F-8364-4273-9865-1CCDD130297D}" dt="2020-04-03T20:33:40.757" v="2986" actId="27636"/>
          <ac:spMkLst>
            <pc:docMk/>
            <pc:sldMk cId="1350934532" sldId="333"/>
            <ac:spMk id="21" creationId="{5FFD0B03-91B5-4FF9-95E7-F526175CEC43}"/>
          </ac:spMkLst>
        </pc:spChg>
        <pc:grpChg chg="del">
          <ac:chgData name="Dhara Savaliya" userId="52dfc58f59b9aafc" providerId="LiveId" clId="{A9AC327F-8364-4273-9865-1CCDD130297D}" dt="2020-04-03T22:18:14.909" v="6535" actId="478"/>
          <ac:grpSpMkLst>
            <pc:docMk/>
            <pc:sldMk cId="1350934532" sldId="333"/>
            <ac:grpSpMk id="6" creationId="{3FB23608-B9E7-4E66-809D-DE65BB54D9D2}"/>
          </ac:grpSpMkLst>
        </pc:grpChg>
        <pc:grpChg chg="add mod">
          <ac:chgData name="Dhara Savaliya" userId="52dfc58f59b9aafc" providerId="LiveId" clId="{A9AC327F-8364-4273-9865-1CCDD130297D}" dt="2020-04-03T22:18:32.253" v="6537" actId="1076"/>
          <ac:grpSpMkLst>
            <pc:docMk/>
            <pc:sldMk cId="1350934532" sldId="333"/>
            <ac:grpSpMk id="18" creationId="{2453143C-3FC1-46D7-83DB-42B89DDE3721}"/>
          </ac:grpSpMkLst>
        </pc:grpChg>
        <pc:picChg chg="add mod">
          <ac:chgData name="Dhara Savaliya" userId="52dfc58f59b9aafc" providerId="LiveId" clId="{A9AC327F-8364-4273-9865-1CCDD130297D}" dt="2020-04-03T20:38:38.360" v="3209" actId="14100"/>
          <ac:picMkLst>
            <pc:docMk/>
            <pc:sldMk cId="1350934532" sldId="333"/>
            <ac:picMk id="3" creationId="{D548EC21-7CF9-422D-B831-0FCDF029DA0D}"/>
          </ac:picMkLst>
        </pc:picChg>
        <pc:picChg chg="del">
          <ac:chgData name="Dhara Savaliya" userId="52dfc58f59b9aafc" providerId="LiveId" clId="{A9AC327F-8364-4273-9865-1CCDD130297D}" dt="2020-04-03T20:35:05.043" v="3033" actId="478"/>
          <ac:picMkLst>
            <pc:docMk/>
            <pc:sldMk cId="1350934532" sldId="333"/>
            <ac:picMk id="4" creationId="{D73166B6-264F-4F7A-97E2-C520BF46526E}"/>
          </ac:picMkLst>
        </pc:picChg>
        <pc:picChg chg="add del">
          <ac:chgData name="Dhara Savaliya" userId="52dfc58f59b9aafc" providerId="LiveId" clId="{A9AC327F-8364-4273-9865-1CCDD130297D}" dt="2020-04-03T20:40:47.842" v="3554"/>
          <ac:picMkLst>
            <pc:docMk/>
            <pc:sldMk cId="1350934532" sldId="333"/>
            <ac:picMk id="5" creationId="{A7990C3E-8214-4A71-9AF9-03BE9D974F79}"/>
          </ac:picMkLst>
        </pc:picChg>
        <pc:picChg chg="del mod">
          <ac:chgData name="Dhara Savaliya" userId="52dfc58f59b9aafc" providerId="LiveId" clId="{A9AC327F-8364-4273-9865-1CCDD130297D}" dt="2020-04-03T20:38:34.187" v="3208" actId="478"/>
          <ac:picMkLst>
            <pc:docMk/>
            <pc:sldMk cId="1350934532" sldId="333"/>
            <ac:picMk id="20" creationId="{7DFFFA47-637B-46F0-957E-D8561DF36413}"/>
          </ac:picMkLst>
        </pc:picChg>
      </pc:sldChg>
      <pc:sldChg chg="addSp delSp add del setBg delDesignElem">
        <pc:chgData name="Dhara Savaliya" userId="52dfc58f59b9aafc" providerId="LiveId" clId="{A9AC327F-8364-4273-9865-1CCDD130297D}" dt="2020-04-03T20:26:30.752" v="2608"/>
        <pc:sldMkLst>
          <pc:docMk/>
          <pc:sldMk cId="3138632401" sldId="333"/>
        </pc:sldMkLst>
        <pc:spChg chg="add del">
          <ac:chgData name="Dhara Savaliya" userId="52dfc58f59b9aafc" providerId="LiveId" clId="{A9AC327F-8364-4273-9865-1CCDD130297D}" dt="2020-04-03T20:26:30.752" v="2608"/>
          <ac:spMkLst>
            <pc:docMk/>
            <pc:sldMk cId="3138632401" sldId="333"/>
            <ac:spMk id="27" creationId="{39E3965E-AC41-4711-9D10-E25ABB132D86}"/>
          </ac:spMkLst>
        </pc:spChg>
        <pc:spChg chg="add del">
          <ac:chgData name="Dhara Savaliya" userId="52dfc58f59b9aafc" providerId="LiveId" clId="{A9AC327F-8364-4273-9865-1CCDD130297D}" dt="2020-04-03T20:26:30.752" v="2608"/>
          <ac:spMkLst>
            <pc:docMk/>
            <pc:sldMk cId="3138632401" sldId="333"/>
            <ac:spMk id="30" creationId="{6482F060-A4AF-4E0B-B364-7C6BA4AE9C03}"/>
          </ac:spMkLst>
        </pc:spChg>
        <pc:cxnChg chg="add del">
          <ac:chgData name="Dhara Savaliya" userId="52dfc58f59b9aafc" providerId="LiveId" clId="{A9AC327F-8364-4273-9865-1CCDD130297D}" dt="2020-04-03T20:26:30.752" v="2608"/>
          <ac:cxnSpMkLst>
            <pc:docMk/>
            <pc:sldMk cId="3138632401" sldId="333"/>
            <ac:cxnSpMk id="28" creationId="{1F5DC8C3-BA5F-4EED-BB9A-A14272BD82A1}"/>
          </ac:cxnSpMkLst>
        </pc:cxnChg>
        <pc:cxnChg chg="add del">
          <ac:chgData name="Dhara Savaliya" userId="52dfc58f59b9aafc" providerId="LiveId" clId="{A9AC327F-8364-4273-9865-1CCDD130297D}" dt="2020-04-03T20:26:30.752" v="2608"/>
          <ac:cxnSpMkLst>
            <pc:docMk/>
            <pc:sldMk cId="3138632401" sldId="333"/>
            <ac:cxnSpMk id="32" creationId="{B9EB6DAA-2F0C-43D5-A577-15D5D2C4E3F5}"/>
          </ac:cxnSpMkLst>
        </pc:cxnChg>
      </pc:sldChg>
      <pc:sldChg chg="addSp delSp modSp modTransition">
        <pc:chgData name="Dhara Savaliya" userId="52dfc58f59b9aafc" providerId="LiveId" clId="{A9AC327F-8364-4273-9865-1CCDD130297D}" dt="2020-04-03T23:42:04.851" v="11310"/>
        <pc:sldMkLst>
          <pc:docMk/>
          <pc:sldMk cId="2295572278" sldId="334"/>
        </pc:sldMkLst>
        <pc:spChg chg="mod">
          <ac:chgData name="Dhara Savaliya" userId="52dfc58f59b9aafc" providerId="LiveId" clId="{A9AC327F-8364-4273-9865-1CCDD130297D}" dt="2020-04-03T22:17:51.238" v="6533" actId="20577"/>
          <ac:spMkLst>
            <pc:docMk/>
            <pc:sldMk cId="2295572278" sldId="334"/>
            <ac:spMk id="17" creationId="{E864BB84-876F-40DD-95BA-3B203B468BD5}"/>
          </ac:spMkLst>
        </pc:spChg>
        <pc:spChg chg="mod">
          <ac:chgData name="Dhara Savaliya" userId="52dfc58f59b9aafc" providerId="LiveId" clId="{A9AC327F-8364-4273-9865-1CCDD130297D}" dt="2020-04-03T22:01:27.680" v="6290" actId="14100"/>
          <ac:spMkLst>
            <pc:docMk/>
            <pc:sldMk cId="2295572278" sldId="334"/>
            <ac:spMk id="21" creationId="{5FFD0B03-91B5-4FF9-95E7-F526175CEC43}"/>
          </ac:spMkLst>
        </pc:spChg>
        <pc:spChg chg="del">
          <ac:chgData name="Dhara Savaliya" userId="52dfc58f59b9aafc" providerId="LiveId" clId="{A9AC327F-8364-4273-9865-1CCDD130297D}" dt="2020-04-03T20:45:46.116" v="3915" actId="26606"/>
          <ac:spMkLst>
            <pc:docMk/>
            <pc:sldMk cId="2295572278" sldId="334"/>
            <ac:spMk id="27" creationId="{39E3965E-AC41-4711-9D10-E25ABB132D86}"/>
          </ac:spMkLst>
        </pc:spChg>
        <pc:spChg chg="del">
          <ac:chgData name="Dhara Savaliya" userId="52dfc58f59b9aafc" providerId="LiveId" clId="{A9AC327F-8364-4273-9865-1CCDD130297D}" dt="2020-04-03T20:45:46.116" v="3915" actId="26606"/>
          <ac:spMkLst>
            <pc:docMk/>
            <pc:sldMk cId="2295572278" sldId="334"/>
            <ac:spMk id="30" creationId="{6482F060-A4AF-4E0B-B364-7C6BA4AE9C03}"/>
          </ac:spMkLst>
        </pc:spChg>
        <pc:spChg chg="add">
          <ac:chgData name="Dhara Savaliya" userId="52dfc58f59b9aafc" providerId="LiveId" clId="{A9AC327F-8364-4273-9865-1CCDD130297D}" dt="2020-04-03T20:45:46.116" v="3915" actId="26606"/>
          <ac:spMkLst>
            <pc:docMk/>
            <pc:sldMk cId="2295572278" sldId="334"/>
            <ac:spMk id="37" creationId="{416A0E3C-60E6-4F39-BC55-5F7C224E1F7C}"/>
          </ac:spMkLst>
        </pc:spChg>
        <pc:spChg chg="add">
          <ac:chgData name="Dhara Savaliya" userId="52dfc58f59b9aafc" providerId="LiveId" clId="{A9AC327F-8364-4273-9865-1CCDD130297D}" dt="2020-04-03T20:45:46.116" v="3915" actId="26606"/>
          <ac:spMkLst>
            <pc:docMk/>
            <pc:sldMk cId="2295572278" sldId="334"/>
            <ac:spMk id="41" creationId="{E844E128-FF69-4E9F-8327-6B504B3C5AE1}"/>
          </ac:spMkLst>
        </pc:spChg>
        <pc:grpChg chg="add mod ord">
          <ac:chgData name="Dhara Savaliya" userId="52dfc58f59b9aafc" providerId="LiveId" clId="{A9AC327F-8364-4273-9865-1CCDD130297D}" dt="2020-04-03T20:45:46.116" v="3915" actId="26606"/>
          <ac:grpSpMkLst>
            <pc:docMk/>
            <pc:sldMk cId="2295572278" sldId="334"/>
            <ac:grpSpMk id="6" creationId="{3FB23608-B9E7-4E66-809D-DE65BB54D9D2}"/>
          </ac:grpSpMkLst>
        </pc:grpChg>
        <pc:grpChg chg="add del mod">
          <ac:chgData name="Dhara Savaliya" userId="52dfc58f59b9aafc" providerId="LiveId" clId="{A9AC327F-8364-4273-9865-1CCDD130297D}" dt="2020-04-03T22:17:54.572" v="6534" actId="478"/>
          <ac:grpSpMkLst>
            <pc:docMk/>
            <pc:sldMk cId="2295572278" sldId="334"/>
            <ac:grpSpMk id="24" creationId="{AF87B3A2-EF02-4E89-B998-CBCC1F43D7FB}"/>
          </ac:grpSpMkLst>
        </pc:grpChg>
        <pc:picChg chg="add mod">
          <ac:chgData name="Dhara Savaliya" userId="52dfc58f59b9aafc" providerId="LiveId" clId="{A9AC327F-8364-4273-9865-1CCDD130297D}" dt="2020-04-03T22:03:01.647" v="6313" actId="1076"/>
          <ac:picMkLst>
            <pc:docMk/>
            <pc:sldMk cId="2295572278" sldId="334"/>
            <ac:picMk id="2" creationId="{EBD2A6D2-4EB1-4E0A-99E8-23B793859846}"/>
          </ac:picMkLst>
        </pc:picChg>
        <pc:picChg chg="del">
          <ac:chgData name="Dhara Savaliya" userId="52dfc58f59b9aafc" providerId="LiveId" clId="{A9AC327F-8364-4273-9865-1CCDD130297D}" dt="2020-04-03T20:41:53.030" v="3605" actId="478"/>
          <ac:picMkLst>
            <pc:docMk/>
            <pc:sldMk cId="2295572278" sldId="334"/>
            <ac:picMk id="3" creationId="{D548EC21-7CF9-422D-B831-0FCDF029DA0D}"/>
          </ac:picMkLst>
        </pc:picChg>
        <pc:picChg chg="add del">
          <ac:chgData name="Dhara Savaliya" userId="52dfc58f59b9aafc" providerId="LiveId" clId="{A9AC327F-8364-4273-9865-1CCDD130297D}" dt="2020-04-03T20:54:31.451" v="4283"/>
          <ac:picMkLst>
            <pc:docMk/>
            <pc:sldMk cId="2295572278" sldId="334"/>
            <ac:picMk id="4" creationId="{0ED7254D-3EAE-44FD-87F7-9B66D2BB6A81}"/>
          </ac:picMkLst>
        </pc:picChg>
        <pc:picChg chg="add mod">
          <ac:chgData name="Dhara Savaliya" userId="52dfc58f59b9aafc" providerId="LiveId" clId="{A9AC327F-8364-4273-9865-1CCDD130297D}" dt="2020-04-03T22:05:26.482" v="6321" actId="688"/>
          <ac:picMkLst>
            <pc:docMk/>
            <pc:sldMk cId="2295572278" sldId="334"/>
            <ac:picMk id="18" creationId="{AB10122C-5452-46A6-8DCC-D58E026CD7CE}"/>
          </ac:picMkLst>
        </pc:picChg>
        <pc:cxnChg chg="del">
          <ac:chgData name="Dhara Savaliya" userId="52dfc58f59b9aafc" providerId="LiveId" clId="{A9AC327F-8364-4273-9865-1CCDD130297D}" dt="2020-04-03T20:45:46.116" v="3915" actId="26606"/>
          <ac:cxnSpMkLst>
            <pc:docMk/>
            <pc:sldMk cId="2295572278" sldId="334"/>
            <ac:cxnSpMk id="28" creationId="{1F5DC8C3-BA5F-4EED-BB9A-A14272BD82A1}"/>
          </ac:cxnSpMkLst>
        </pc:cxnChg>
        <pc:cxnChg chg="del">
          <ac:chgData name="Dhara Savaliya" userId="52dfc58f59b9aafc" providerId="LiveId" clId="{A9AC327F-8364-4273-9865-1CCDD130297D}" dt="2020-04-03T20:45:46.116" v="3915" actId="26606"/>
          <ac:cxnSpMkLst>
            <pc:docMk/>
            <pc:sldMk cId="2295572278" sldId="334"/>
            <ac:cxnSpMk id="32" creationId="{B9EB6DAA-2F0C-43D5-A577-15D5D2C4E3F5}"/>
          </ac:cxnSpMkLst>
        </pc:cxnChg>
        <pc:cxnChg chg="add">
          <ac:chgData name="Dhara Savaliya" userId="52dfc58f59b9aafc" providerId="LiveId" clId="{A9AC327F-8364-4273-9865-1CCDD130297D}" dt="2020-04-03T20:45:46.116" v="3915" actId="26606"/>
          <ac:cxnSpMkLst>
            <pc:docMk/>
            <pc:sldMk cId="2295572278" sldId="334"/>
            <ac:cxnSpMk id="39" creationId="{C5025DAC-8B93-4160-B017-3A274A5828C0}"/>
          </ac:cxnSpMkLst>
        </pc:cxnChg>
        <pc:cxnChg chg="add">
          <ac:chgData name="Dhara Savaliya" userId="52dfc58f59b9aafc" providerId="LiveId" clId="{A9AC327F-8364-4273-9865-1CCDD130297D}" dt="2020-04-03T20:45:46.116" v="3915" actId="26606"/>
          <ac:cxnSpMkLst>
            <pc:docMk/>
            <pc:sldMk cId="2295572278" sldId="334"/>
            <ac:cxnSpMk id="43" creationId="{055CEADF-09EA-423C-8C45-F94AF44D5AF0}"/>
          </ac:cxnSpMkLst>
        </pc:cxnChg>
      </pc:sldChg>
      <pc:sldChg chg="addSp delSp modSp modTransition">
        <pc:chgData name="Dhara Savaliya" userId="52dfc58f59b9aafc" providerId="LiveId" clId="{A9AC327F-8364-4273-9865-1CCDD130297D}" dt="2020-04-03T23:42:04.851" v="11310"/>
        <pc:sldMkLst>
          <pc:docMk/>
          <pc:sldMk cId="999584407" sldId="335"/>
        </pc:sldMkLst>
        <pc:spChg chg="mod">
          <ac:chgData name="Dhara Savaliya" userId="52dfc58f59b9aafc" providerId="LiveId" clId="{A9AC327F-8364-4273-9865-1CCDD130297D}" dt="2020-04-03T22:19:10.434" v="6543" actId="27636"/>
          <ac:spMkLst>
            <pc:docMk/>
            <pc:sldMk cId="999584407" sldId="335"/>
            <ac:spMk id="17" creationId="{E864BB84-876F-40DD-95BA-3B203B468BD5}"/>
          </ac:spMkLst>
        </pc:spChg>
        <pc:spChg chg="mod">
          <ac:chgData name="Dhara Savaliya" userId="52dfc58f59b9aafc" providerId="LiveId" clId="{A9AC327F-8364-4273-9865-1CCDD130297D}" dt="2020-04-03T22:19:29.327" v="6548" actId="1076"/>
          <ac:spMkLst>
            <pc:docMk/>
            <pc:sldMk cId="999584407" sldId="335"/>
            <ac:spMk id="21" creationId="{5FFD0B03-91B5-4FF9-95E7-F526175CEC43}"/>
          </ac:spMkLst>
        </pc:spChg>
        <pc:spChg chg="del">
          <ac:chgData name="Dhara Savaliya" userId="52dfc58f59b9aafc" providerId="LiveId" clId="{A9AC327F-8364-4273-9865-1CCDD130297D}" dt="2020-04-03T20:48:30.023" v="4015" actId="26606"/>
          <ac:spMkLst>
            <pc:docMk/>
            <pc:sldMk cId="999584407" sldId="335"/>
            <ac:spMk id="37" creationId="{416A0E3C-60E6-4F39-BC55-5F7C224E1F7C}"/>
          </ac:spMkLst>
        </pc:spChg>
        <pc:spChg chg="del">
          <ac:chgData name="Dhara Savaliya" userId="52dfc58f59b9aafc" providerId="LiveId" clId="{A9AC327F-8364-4273-9865-1CCDD130297D}" dt="2020-04-03T20:48:30.023" v="4015" actId="26606"/>
          <ac:spMkLst>
            <pc:docMk/>
            <pc:sldMk cId="999584407" sldId="335"/>
            <ac:spMk id="41" creationId="{E844E128-FF69-4E9F-8327-6B504B3C5AE1}"/>
          </ac:spMkLst>
        </pc:spChg>
        <pc:spChg chg="add del">
          <ac:chgData name="Dhara Savaliya" userId="52dfc58f59b9aafc" providerId="LiveId" clId="{A9AC327F-8364-4273-9865-1CCDD130297D}" dt="2020-04-03T20:55:44.543" v="4293" actId="26606"/>
          <ac:spMkLst>
            <pc:docMk/>
            <pc:sldMk cId="999584407" sldId="335"/>
            <ac:spMk id="48" creationId="{416A0E3C-60E6-4F39-BC55-5F7C224E1F7C}"/>
          </ac:spMkLst>
        </pc:spChg>
        <pc:spChg chg="add del">
          <ac:chgData name="Dhara Savaliya" userId="52dfc58f59b9aafc" providerId="LiveId" clId="{A9AC327F-8364-4273-9865-1CCDD130297D}" dt="2020-04-03T20:55:44.543" v="4293" actId="26606"/>
          <ac:spMkLst>
            <pc:docMk/>
            <pc:sldMk cId="999584407" sldId="335"/>
            <ac:spMk id="52" creationId="{E844E128-FF69-4E9F-8327-6B504B3C5AE1}"/>
          </ac:spMkLst>
        </pc:spChg>
        <pc:spChg chg="add del">
          <ac:chgData name="Dhara Savaliya" userId="52dfc58f59b9aafc" providerId="LiveId" clId="{A9AC327F-8364-4273-9865-1CCDD130297D}" dt="2020-04-03T20:58:25.359" v="4559" actId="26606"/>
          <ac:spMkLst>
            <pc:docMk/>
            <pc:sldMk cId="999584407" sldId="335"/>
            <ac:spMk id="59" creationId="{416A0E3C-60E6-4F39-BC55-5F7C224E1F7C}"/>
          </ac:spMkLst>
        </pc:spChg>
        <pc:spChg chg="add del">
          <ac:chgData name="Dhara Savaliya" userId="52dfc58f59b9aafc" providerId="LiveId" clId="{A9AC327F-8364-4273-9865-1CCDD130297D}" dt="2020-04-03T20:58:25.359" v="4559" actId="26606"/>
          <ac:spMkLst>
            <pc:docMk/>
            <pc:sldMk cId="999584407" sldId="335"/>
            <ac:spMk id="63" creationId="{E844E128-FF69-4E9F-8327-6B504B3C5AE1}"/>
          </ac:spMkLst>
        </pc:spChg>
        <pc:spChg chg="add">
          <ac:chgData name="Dhara Savaliya" userId="52dfc58f59b9aafc" providerId="LiveId" clId="{A9AC327F-8364-4273-9865-1CCDD130297D}" dt="2020-04-03T20:58:25.359" v="4559" actId="26606"/>
          <ac:spMkLst>
            <pc:docMk/>
            <pc:sldMk cId="999584407" sldId="335"/>
            <ac:spMk id="67" creationId="{416A0E3C-60E6-4F39-BC55-5F7C224E1F7C}"/>
          </ac:spMkLst>
        </pc:spChg>
        <pc:spChg chg="add">
          <ac:chgData name="Dhara Savaliya" userId="52dfc58f59b9aafc" providerId="LiveId" clId="{A9AC327F-8364-4273-9865-1CCDD130297D}" dt="2020-04-03T20:58:25.359" v="4559" actId="26606"/>
          <ac:spMkLst>
            <pc:docMk/>
            <pc:sldMk cId="999584407" sldId="335"/>
            <ac:spMk id="69" creationId="{E844E128-FF69-4E9F-8327-6B504B3C5AE1}"/>
          </ac:spMkLst>
        </pc:spChg>
        <pc:spChg chg="add del">
          <ac:chgData name="Dhara Savaliya" userId="52dfc58f59b9aafc" providerId="LiveId" clId="{A9AC327F-8364-4273-9865-1CCDD130297D}" dt="2020-04-03T20:55:53.626" v="4296" actId="26606"/>
          <ac:spMkLst>
            <pc:docMk/>
            <pc:sldMk cId="999584407" sldId="335"/>
            <ac:spMk id="70" creationId="{416A0E3C-60E6-4F39-BC55-5F7C224E1F7C}"/>
          </ac:spMkLst>
        </pc:spChg>
        <pc:spChg chg="add del">
          <ac:chgData name="Dhara Savaliya" userId="52dfc58f59b9aafc" providerId="LiveId" clId="{A9AC327F-8364-4273-9865-1CCDD130297D}" dt="2020-04-03T20:55:53.626" v="4296" actId="26606"/>
          <ac:spMkLst>
            <pc:docMk/>
            <pc:sldMk cId="999584407" sldId="335"/>
            <ac:spMk id="74" creationId="{E844E128-FF69-4E9F-8327-6B504B3C5AE1}"/>
          </ac:spMkLst>
        </pc:spChg>
        <pc:grpChg chg="add mod ord">
          <ac:chgData name="Dhara Savaliya" userId="52dfc58f59b9aafc" providerId="LiveId" clId="{A9AC327F-8364-4273-9865-1CCDD130297D}" dt="2020-04-03T21:00:15.592" v="4612" actId="14100"/>
          <ac:grpSpMkLst>
            <pc:docMk/>
            <pc:sldMk cId="999584407" sldId="335"/>
            <ac:grpSpMk id="6" creationId="{3FB23608-B9E7-4E66-809D-DE65BB54D9D2}"/>
          </ac:grpSpMkLst>
        </pc:grpChg>
        <pc:grpChg chg="add del mod">
          <ac:chgData name="Dhara Savaliya" userId="52dfc58f59b9aafc" providerId="LiveId" clId="{A9AC327F-8364-4273-9865-1CCDD130297D}" dt="2020-04-03T22:18:54.360" v="6538" actId="478"/>
          <ac:grpSpMkLst>
            <pc:docMk/>
            <pc:sldMk cId="999584407" sldId="335"/>
            <ac:grpSpMk id="36" creationId="{66C4D03C-E05D-4B24-8C1D-7175DA61964D}"/>
          </ac:grpSpMkLst>
        </pc:grpChg>
        <pc:picChg chg="del">
          <ac:chgData name="Dhara Savaliya" userId="52dfc58f59b9aafc" providerId="LiveId" clId="{A9AC327F-8364-4273-9865-1CCDD130297D}" dt="2020-04-03T20:47:48.422" v="4013" actId="478"/>
          <ac:picMkLst>
            <pc:docMk/>
            <pc:sldMk cId="999584407" sldId="335"/>
            <ac:picMk id="2" creationId="{EBD2A6D2-4EB1-4E0A-99E8-23B793859846}"/>
          </ac:picMkLst>
        </pc:picChg>
        <pc:picChg chg="add del mod">
          <ac:chgData name="Dhara Savaliya" userId="52dfc58f59b9aafc" providerId="LiveId" clId="{A9AC327F-8364-4273-9865-1CCDD130297D}" dt="2020-04-03T20:55:28.971" v="4286" actId="478"/>
          <ac:picMkLst>
            <pc:docMk/>
            <pc:sldMk cId="999584407" sldId="335"/>
            <ac:picMk id="3" creationId="{25FB233A-1796-41F4-AD18-7056DB2FE94F}"/>
          </ac:picMkLst>
        </pc:picChg>
        <pc:picChg chg="add mod">
          <ac:chgData name="Dhara Savaliya" userId="52dfc58f59b9aafc" providerId="LiveId" clId="{A9AC327F-8364-4273-9865-1CCDD130297D}" dt="2020-04-03T20:58:56.404" v="4569" actId="14100"/>
          <ac:picMkLst>
            <pc:docMk/>
            <pc:sldMk cId="999584407" sldId="335"/>
            <ac:picMk id="4" creationId="{2F5C56FD-AD1D-4BE6-92C8-63161B3A1DC9}"/>
          </ac:picMkLst>
        </pc:picChg>
        <pc:picChg chg="mod ord">
          <ac:chgData name="Dhara Savaliya" userId="52dfc58f59b9aafc" providerId="LiveId" clId="{A9AC327F-8364-4273-9865-1CCDD130297D}" dt="2020-04-03T20:58:59.802" v="4570" actId="1076"/>
          <ac:picMkLst>
            <pc:docMk/>
            <pc:sldMk cId="999584407" sldId="335"/>
            <ac:picMk id="18" creationId="{AB10122C-5452-46A6-8DCC-D58E026CD7CE}"/>
          </ac:picMkLst>
        </pc:picChg>
        <pc:cxnChg chg="del">
          <ac:chgData name="Dhara Savaliya" userId="52dfc58f59b9aafc" providerId="LiveId" clId="{A9AC327F-8364-4273-9865-1CCDD130297D}" dt="2020-04-03T20:48:30.023" v="4015" actId="26606"/>
          <ac:cxnSpMkLst>
            <pc:docMk/>
            <pc:sldMk cId="999584407" sldId="335"/>
            <ac:cxnSpMk id="39" creationId="{C5025DAC-8B93-4160-B017-3A274A5828C0}"/>
          </ac:cxnSpMkLst>
        </pc:cxnChg>
        <pc:cxnChg chg="del">
          <ac:chgData name="Dhara Savaliya" userId="52dfc58f59b9aafc" providerId="LiveId" clId="{A9AC327F-8364-4273-9865-1CCDD130297D}" dt="2020-04-03T20:48:30.023" v="4015" actId="26606"/>
          <ac:cxnSpMkLst>
            <pc:docMk/>
            <pc:sldMk cId="999584407" sldId="335"/>
            <ac:cxnSpMk id="43" creationId="{055CEADF-09EA-423C-8C45-F94AF44D5AF0}"/>
          </ac:cxnSpMkLst>
        </pc:cxnChg>
        <pc:cxnChg chg="add del">
          <ac:chgData name="Dhara Savaliya" userId="52dfc58f59b9aafc" providerId="LiveId" clId="{A9AC327F-8364-4273-9865-1CCDD130297D}" dt="2020-04-03T20:55:44.543" v="4293" actId="26606"/>
          <ac:cxnSpMkLst>
            <pc:docMk/>
            <pc:sldMk cId="999584407" sldId="335"/>
            <ac:cxnSpMk id="50" creationId="{C5025DAC-8B93-4160-B017-3A274A5828C0}"/>
          </ac:cxnSpMkLst>
        </pc:cxnChg>
        <pc:cxnChg chg="add del">
          <ac:chgData name="Dhara Savaliya" userId="52dfc58f59b9aafc" providerId="LiveId" clId="{A9AC327F-8364-4273-9865-1CCDD130297D}" dt="2020-04-03T20:55:44.543" v="4293" actId="26606"/>
          <ac:cxnSpMkLst>
            <pc:docMk/>
            <pc:sldMk cId="999584407" sldId="335"/>
            <ac:cxnSpMk id="54" creationId="{055CEADF-09EA-423C-8C45-F94AF44D5AF0}"/>
          </ac:cxnSpMkLst>
        </pc:cxnChg>
        <pc:cxnChg chg="add del">
          <ac:chgData name="Dhara Savaliya" userId="52dfc58f59b9aafc" providerId="LiveId" clId="{A9AC327F-8364-4273-9865-1CCDD130297D}" dt="2020-04-03T20:58:25.359" v="4559" actId="26606"/>
          <ac:cxnSpMkLst>
            <pc:docMk/>
            <pc:sldMk cId="999584407" sldId="335"/>
            <ac:cxnSpMk id="61" creationId="{C5025DAC-8B93-4160-B017-3A274A5828C0}"/>
          </ac:cxnSpMkLst>
        </pc:cxnChg>
        <pc:cxnChg chg="add del">
          <ac:chgData name="Dhara Savaliya" userId="52dfc58f59b9aafc" providerId="LiveId" clId="{A9AC327F-8364-4273-9865-1CCDD130297D}" dt="2020-04-03T20:58:25.359" v="4559" actId="26606"/>
          <ac:cxnSpMkLst>
            <pc:docMk/>
            <pc:sldMk cId="999584407" sldId="335"/>
            <ac:cxnSpMk id="65" creationId="{055CEADF-09EA-423C-8C45-F94AF44D5AF0}"/>
          </ac:cxnSpMkLst>
        </pc:cxnChg>
        <pc:cxnChg chg="add">
          <ac:chgData name="Dhara Savaliya" userId="52dfc58f59b9aafc" providerId="LiveId" clId="{A9AC327F-8364-4273-9865-1CCDD130297D}" dt="2020-04-03T20:58:25.359" v="4559" actId="26606"/>
          <ac:cxnSpMkLst>
            <pc:docMk/>
            <pc:sldMk cId="999584407" sldId="335"/>
            <ac:cxnSpMk id="68" creationId="{C5025DAC-8B93-4160-B017-3A274A5828C0}"/>
          </ac:cxnSpMkLst>
        </pc:cxnChg>
        <pc:cxnChg chg="add">
          <ac:chgData name="Dhara Savaliya" userId="52dfc58f59b9aafc" providerId="LiveId" clId="{A9AC327F-8364-4273-9865-1CCDD130297D}" dt="2020-04-03T20:58:25.359" v="4559" actId="26606"/>
          <ac:cxnSpMkLst>
            <pc:docMk/>
            <pc:sldMk cId="999584407" sldId="335"/>
            <ac:cxnSpMk id="71" creationId="{055CEADF-09EA-423C-8C45-F94AF44D5AF0}"/>
          </ac:cxnSpMkLst>
        </pc:cxnChg>
        <pc:cxnChg chg="add del">
          <ac:chgData name="Dhara Savaliya" userId="52dfc58f59b9aafc" providerId="LiveId" clId="{A9AC327F-8364-4273-9865-1CCDD130297D}" dt="2020-04-03T20:55:53.626" v="4296" actId="26606"/>
          <ac:cxnSpMkLst>
            <pc:docMk/>
            <pc:sldMk cId="999584407" sldId="335"/>
            <ac:cxnSpMk id="72" creationId="{C5025DAC-8B93-4160-B017-3A274A5828C0}"/>
          </ac:cxnSpMkLst>
        </pc:cxnChg>
        <pc:cxnChg chg="add del">
          <ac:chgData name="Dhara Savaliya" userId="52dfc58f59b9aafc" providerId="LiveId" clId="{A9AC327F-8364-4273-9865-1CCDD130297D}" dt="2020-04-03T20:55:53.626" v="4296" actId="26606"/>
          <ac:cxnSpMkLst>
            <pc:docMk/>
            <pc:sldMk cId="999584407" sldId="335"/>
            <ac:cxnSpMk id="76" creationId="{055CEADF-09EA-423C-8C45-F94AF44D5AF0}"/>
          </ac:cxnSpMkLst>
        </pc:cxnChg>
      </pc:sldChg>
      <pc:sldChg chg="addSp delSp modSp modTransition">
        <pc:chgData name="Dhara Savaliya" userId="52dfc58f59b9aafc" providerId="LiveId" clId="{A9AC327F-8364-4273-9865-1CCDD130297D}" dt="2020-04-03T23:42:04.851" v="11310"/>
        <pc:sldMkLst>
          <pc:docMk/>
          <pc:sldMk cId="300601971" sldId="336"/>
        </pc:sldMkLst>
        <pc:spChg chg="mod">
          <ac:chgData name="Dhara Savaliya" userId="52dfc58f59b9aafc" providerId="LiveId" clId="{A9AC327F-8364-4273-9865-1CCDD130297D}" dt="2020-04-03T22:20:34.302" v="6567" actId="1076"/>
          <ac:spMkLst>
            <pc:docMk/>
            <pc:sldMk cId="300601971" sldId="336"/>
            <ac:spMk id="17" creationId="{E864BB84-876F-40DD-95BA-3B203B468BD5}"/>
          </ac:spMkLst>
        </pc:spChg>
        <pc:spChg chg="mod">
          <ac:chgData name="Dhara Savaliya" userId="52dfc58f59b9aafc" providerId="LiveId" clId="{A9AC327F-8364-4273-9865-1CCDD130297D}" dt="2020-04-03T21:23:27.558" v="4990" actId="403"/>
          <ac:spMkLst>
            <pc:docMk/>
            <pc:sldMk cId="300601971" sldId="336"/>
            <ac:spMk id="20" creationId="{AE8A29D2-FCDA-4DEC-9558-A287B8E394B8}"/>
          </ac:spMkLst>
        </pc:spChg>
        <pc:spChg chg="mod">
          <ac:chgData name="Dhara Savaliya" userId="52dfc58f59b9aafc" providerId="LiveId" clId="{A9AC327F-8364-4273-9865-1CCDD130297D}" dt="2020-04-03T21:31:33.401" v="5198" actId="1076"/>
          <ac:spMkLst>
            <pc:docMk/>
            <pc:sldMk cId="300601971" sldId="336"/>
            <ac:spMk id="21" creationId="{5FFD0B03-91B5-4FF9-95E7-F526175CEC43}"/>
          </ac:spMkLst>
        </pc:spChg>
        <pc:spChg chg="mod">
          <ac:chgData name="Dhara Savaliya" userId="52dfc58f59b9aafc" providerId="LiveId" clId="{A9AC327F-8364-4273-9865-1CCDD130297D}" dt="2020-04-03T21:08:21.895" v="4815" actId="403"/>
          <ac:spMkLst>
            <pc:docMk/>
            <pc:sldMk cId="300601971" sldId="336"/>
            <ac:spMk id="29" creationId="{B267A1B2-C662-4D93-8A80-B67A16F9A16F}"/>
          </ac:spMkLst>
        </pc:spChg>
        <pc:spChg chg="mod">
          <ac:chgData name="Dhara Savaliya" userId="52dfc58f59b9aafc" providerId="LiveId" clId="{A9AC327F-8364-4273-9865-1CCDD130297D}" dt="2020-04-03T21:20:32.434" v="4860" actId="207"/>
          <ac:spMkLst>
            <pc:docMk/>
            <pc:sldMk cId="300601971" sldId="336"/>
            <ac:spMk id="35" creationId="{19FAE07B-2EB6-4D00-86F1-FA646B13047C}"/>
          </ac:spMkLst>
        </pc:spChg>
        <pc:spChg chg="mod">
          <ac:chgData name="Dhara Savaliya" userId="52dfc58f59b9aafc" providerId="LiveId" clId="{A9AC327F-8364-4273-9865-1CCDD130297D}" dt="2020-04-03T21:22:34.602" v="4926" actId="20577"/>
          <ac:spMkLst>
            <pc:docMk/>
            <pc:sldMk cId="300601971" sldId="336"/>
            <ac:spMk id="37" creationId="{44FA6E63-AEC0-406A-9F1E-4AE5258B1711}"/>
          </ac:spMkLst>
        </pc:spChg>
        <pc:grpChg chg="mod">
          <ac:chgData name="Dhara Savaliya" userId="52dfc58f59b9aafc" providerId="LiveId" clId="{A9AC327F-8364-4273-9865-1CCDD130297D}" dt="2020-04-03T21:23:40.547" v="4997" actId="1036"/>
          <ac:grpSpMkLst>
            <pc:docMk/>
            <pc:sldMk cId="300601971" sldId="336"/>
            <ac:grpSpMk id="6" creationId="{3FB23608-B9E7-4E66-809D-DE65BB54D9D2}"/>
          </ac:grpSpMkLst>
        </pc:grpChg>
        <pc:grpChg chg="add mod">
          <ac:chgData name="Dhara Savaliya" userId="52dfc58f59b9aafc" providerId="LiveId" clId="{A9AC327F-8364-4273-9865-1CCDD130297D}" dt="2020-04-03T21:20:02.860" v="4857" actId="14100"/>
          <ac:grpSpMkLst>
            <pc:docMk/>
            <pc:sldMk cId="300601971" sldId="336"/>
            <ac:grpSpMk id="19" creationId="{EB88F92B-5F6C-4A9A-87F5-7D90CBBDF211}"/>
          </ac:grpSpMkLst>
        </pc:grpChg>
        <pc:grpChg chg="add del mod">
          <ac:chgData name="Dhara Savaliya" userId="52dfc58f59b9aafc" providerId="LiveId" clId="{A9AC327F-8364-4273-9865-1CCDD130297D}" dt="2020-04-03T21:21:48.485" v="4885" actId="478"/>
          <ac:grpSpMkLst>
            <pc:docMk/>
            <pc:sldMk cId="300601971" sldId="336"/>
            <ac:grpSpMk id="28" creationId="{A0A4EBFF-0A64-4BB4-AB63-E92C2829C4E7}"/>
          </ac:grpSpMkLst>
        </pc:grpChg>
        <pc:grpChg chg="add del mod">
          <ac:chgData name="Dhara Savaliya" userId="52dfc58f59b9aafc" providerId="LiveId" clId="{A9AC327F-8364-4273-9865-1CCDD130297D}" dt="2020-04-03T22:20:11.659" v="6557" actId="478"/>
          <ac:grpSpMkLst>
            <pc:docMk/>
            <pc:sldMk cId="300601971" sldId="336"/>
            <ac:grpSpMk id="36" creationId="{891185F7-706C-4755-A021-62C497C4E202}"/>
          </ac:grpSpMkLst>
        </pc:grpChg>
        <pc:picChg chg="add mod">
          <ac:chgData name="Dhara Savaliya" userId="52dfc58f59b9aafc" providerId="LiveId" clId="{A9AC327F-8364-4273-9865-1CCDD130297D}" dt="2020-04-03T21:30:35.012" v="5137" actId="14100"/>
          <ac:picMkLst>
            <pc:docMk/>
            <pc:sldMk cId="300601971" sldId="336"/>
            <ac:picMk id="2" creationId="{1F114909-5C40-472A-A369-7C1178ABFA40}"/>
          </ac:picMkLst>
        </pc:picChg>
        <pc:picChg chg="del mod">
          <ac:chgData name="Dhara Savaliya" userId="52dfc58f59b9aafc" providerId="LiveId" clId="{A9AC327F-8364-4273-9865-1CCDD130297D}" dt="2020-04-03T21:28:58.074" v="5122" actId="478"/>
          <ac:picMkLst>
            <pc:docMk/>
            <pc:sldMk cId="300601971" sldId="336"/>
            <ac:picMk id="4" creationId="{2F5C56FD-AD1D-4BE6-92C8-63161B3A1DC9}"/>
          </ac:picMkLst>
        </pc:picChg>
        <pc:picChg chg="mod">
          <ac:chgData name="Dhara Savaliya" userId="52dfc58f59b9aafc" providerId="LiveId" clId="{A9AC327F-8364-4273-9865-1CCDD130297D}" dt="2020-04-03T22:20:24.741" v="6562" actId="1076"/>
          <ac:picMkLst>
            <pc:docMk/>
            <pc:sldMk cId="300601971" sldId="336"/>
            <ac:picMk id="18" creationId="{AB10122C-5452-46A6-8DCC-D58E026CD7CE}"/>
          </ac:picMkLst>
        </pc:picChg>
        <pc:picChg chg="mod">
          <ac:chgData name="Dhara Savaliya" userId="52dfc58f59b9aafc" providerId="LiveId" clId="{A9AC327F-8364-4273-9865-1CCDD130297D}" dt="2020-04-03T21:08:52.718" v="4828" actId="1076"/>
          <ac:picMkLst>
            <pc:docMk/>
            <pc:sldMk cId="300601971" sldId="336"/>
            <ac:picMk id="31" creationId="{54322B55-DF78-4FD4-8101-C3F0F2640531}"/>
          </ac:picMkLst>
        </pc:picChg>
      </pc:sldChg>
      <pc:sldChg chg="addSp delSp modSp modTransition">
        <pc:chgData name="Dhara Savaliya" userId="52dfc58f59b9aafc" providerId="LiveId" clId="{A9AC327F-8364-4273-9865-1CCDD130297D}" dt="2020-04-03T23:42:04.851" v="11310"/>
        <pc:sldMkLst>
          <pc:docMk/>
          <pc:sldMk cId="724621026" sldId="337"/>
        </pc:sldMkLst>
        <pc:spChg chg="mod">
          <ac:chgData name="Dhara Savaliya" userId="52dfc58f59b9aafc" providerId="LiveId" clId="{A9AC327F-8364-4273-9865-1CCDD130297D}" dt="2020-04-03T21:25:29.567" v="5024" actId="14100"/>
          <ac:spMkLst>
            <pc:docMk/>
            <pc:sldMk cId="724621026" sldId="337"/>
            <ac:spMk id="17" creationId="{E864BB84-876F-40DD-95BA-3B203B468BD5}"/>
          </ac:spMkLst>
        </pc:spChg>
        <pc:spChg chg="mod">
          <ac:chgData name="Dhara Savaliya" userId="52dfc58f59b9aafc" providerId="LiveId" clId="{A9AC327F-8364-4273-9865-1CCDD130297D}" dt="2020-04-03T22:19:52.662" v="6556" actId="403"/>
          <ac:spMkLst>
            <pc:docMk/>
            <pc:sldMk cId="724621026" sldId="337"/>
            <ac:spMk id="21" creationId="{5FFD0B03-91B5-4FF9-95E7-F526175CEC43}"/>
          </ac:spMkLst>
        </pc:spChg>
        <pc:spChg chg="mod">
          <ac:chgData name="Dhara Savaliya" userId="52dfc58f59b9aafc" providerId="LiveId" clId="{A9AC327F-8364-4273-9865-1CCDD130297D}" dt="2020-04-03T21:03:49.939" v="4679" actId="404"/>
          <ac:spMkLst>
            <pc:docMk/>
            <pc:sldMk cId="724621026" sldId="337"/>
            <ac:spMk id="24" creationId="{49766A7F-D913-41F2-9E8E-9A4C06E5254A}"/>
          </ac:spMkLst>
        </pc:spChg>
        <pc:spChg chg="del">
          <ac:chgData name="Dhara Savaliya" userId="52dfc58f59b9aafc" providerId="LiveId" clId="{A9AC327F-8364-4273-9865-1CCDD130297D}" dt="2020-04-03T21:02:02.037" v="4630" actId="26606"/>
          <ac:spMkLst>
            <pc:docMk/>
            <pc:sldMk cId="724621026" sldId="337"/>
            <ac:spMk id="67" creationId="{416A0E3C-60E6-4F39-BC55-5F7C224E1F7C}"/>
          </ac:spMkLst>
        </pc:spChg>
        <pc:spChg chg="del">
          <ac:chgData name="Dhara Savaliya" userId="52dfc58f59b9aafc" providerId="LiveId" clId="{A9AC327F-8364-4273-9865-1CCDD130297D}" dt="2020-04-03T21:02:02.037" v="4630" actId="26606"/>
          <ac:spMkLst>
            <pc:docMk/>
            <pc:sldMk cId="724621026" sldId="337"/>
            <ac:spMk id="69" creationId="{E844E128-FF69-4E9F-8327-6B504B3C5AE1}"/>
          </ac:spMkLst>
        </pc:spChg>
        <pc:spChg chg="add">
          <ac:chgData name="Dhara Savaliya" userId="52dfc58f59b9aafc" providerId="LiveId" clId="{A9AC327F-8364-4273-9865-1CCDD130297D}" dt="2020-04-03T21:02:02.037" v="4630" actId="26606"/>
          <ac:spMkLst>
            <pc:docMk/>
            <pc:sldMk cId="724621026" sldId="337"/>
            <ac:spMk id="76" creationId="{416A0E3C-60E6-4F39-BC55-5F7C224E1F7C}"/>
          </ac:spMkLst>
        </pc:spChg>
        <pc:spChg chg="add">
          <ac:chgData name="Dhara Savaliya" userId="52dfc58f59b9aafc" providerId="LiveId" clId="{A9AC327F-8364-4273-9865-1CCDD130297D}" dt="2020-04-03T21:02:02.037" v="4630" actId="26606"/>
          <ac:spMkLst>
            <pc:docMk/>
            <pc:sldMk cId="724621026" sldId="337"/>
            <ac:spMk id="80" creationId="{E844E128-FF69-4E9F-8327-6B504B3C5AE1}"/>
          </ac:spMkLst>
        </pc:spChg>
        <pc:grpChg chg="add del mod ord">
          <ac:chgData name="Dhara Savaliya" userId="52dfc58f59b9aafc" providerId="LiveId" clId="{A9AC327F-8364-4273-9865-1CCDD130297D}" dt="2020-04-03T21:03:12.063" v="4641" actId="478"/>
          <ac:grpSpMkLst>
            <pc:docMk/>
            <pc:sldMk cId="724621026" sldId="337"/>
            <ac:grpSpMk id="6" creationId="{3FB23608-B9E7-4E66-809D-DE65BB54D9D2}"/>
          </ac:grpSpMkLst>
        </pc:grpChg>
        <pc:grpChg chg="add mod">
          <ac:chgData name="Dhara Savaliya" userId="52dfc58f59b9aafc" providerId="LiveId" clId="{A9AC327F-8364-4273-9865-1CCDD130297D}" dt="2020-04-03T21:03:44.535" v="4673" actId="1035"/>
          <ac:grpSpMkLst>
            <pc:docMk/>
            <pc:sldMk cId="724621026" sldId="337"/>
            <ac:grpSpMk id="23" creationId="{F4C5E7AF-AD9B-4A05-8782-17D51C43EC50}"/>
          </ac:grpSpMkLst>
        </pc:grpChg>
        <pc:picChg chg="add mod">
          <ac:chgData name="Dhara Savaliya" userId="52dfc58f59b9aafc" providerId="LiveId" clId="{A9AC327F-8364-4273-9865-1CCDD130297D}" dt="2020-04-03T21:02:21.547" v="4638" actId="1076"/>
          <ac:picMkLst>
            <pc:docMk/>
            <pc:sldMk cId="724621026" sldId="337"/>
            <ac:picMk id="2" creationId="{4F6DFFF8-2F07-4D64-A848-222451C2F380}"/>
          </ac:picMkLst>
        </pc:picChg>
        <pc:picChg chg="del">
          <ac:chgData name="Dhara Savaliya" userId="52dfc58f59b9aafc" providerId="LiveId" clId="{A9AC327F-8364-4273-9865-1CCDD130297D}" dt="2020-04-03T21:01:16.421" v="4613" actId="478"/>
          <ac:picMkLst>
            <pc:docMk/>
            <pc:sldMk cId="724621026" sldId="337"/>
            <ac:picMk id="4" creationId="{2F5C56FD-AD1D-4BE6-92C8-63161B3A1DC9}"/>
          </ac:picMkLst>
        </pc:picChg>
        <pc:picChg chg="mod">
          <ac:chgData name="Dhara Savaliya" userId="52dfc58f59b9aafc" providerId="LiveId" clId="{A9AC327F-8364-4273-9865-1CCDD130297D}" dt="2020-04-03T21:02:07.073" v="4632" actId="14100"/>
          <ac:picMkLst>
            <pc:docMk/>
            <pc:sldMk cId="724621026" sldId="337"/>
            <ac:picMk id="18" creationId="{AB10122C-5452-46A6-8DCC-D58E026CD7CE}"/>
          </ac:picMkLst>
        </pc:picChg>
        <pc:cxnChg chg="del">
          <ac:chgData name="Dhara Savaliya" userId="52dfc58f59b9aafc" providerId="LiveId" clId="{A9AC327F-8364-4273-9865-1CCDD130297D}" dt="2020-04-03T21:02:02.037" v="4630" actId="26606"/>
          <ac:cxnSpMkLst>
            <pc:docMk/>
            <pc:sldMk cId="724621026" sldId="337"/>
            <ac:cxnSpMk id="68" creationId="{C5025DAC-8B93-4160-B017-3A274A5828C0}"/>
          </ac:cxnSpMkLst>
        </pc:cxnChg>
        <pc:cxnChg chg="del">
          <ac:chgData name="Dhara Savaliya" userId="52dfc58f59b9aafc" providerId="LiveId" clId="{A9AC327F-8364-4273-9865-1CCDD130297D}" dt="2020-04-03T21:02:02.037" v="4630" actId="26606"/>
          <ac:cxnSpMkLst>
            <pc:docMk/>
            <pc:sldMk cId="724621026" sldId="337"/>
            <ac:cxnSpMk id="71" creationId="{055CEADF-09EA-423C-8C45-F94AF44D5AF0}"/>
          </ac:cxnSpMkLst>
        </pc:cxnChg>
        <pc:cxnChg chg="add">
          <ac:chgData name="Dhara Savaliya" userId="52dfc58f59b9aafc" providerId="LiveId" clId="{A9AC327F-8364-4273-9865-1CCDD130297D}" dt="2020-04-03T21:02:02.037" v="4630" actId="26606"/>
          <ac:cxnSpMkLst>
            <pc:docMk/>
            <pc:sldMk cId="724621026" sldId="337"/>
            <ac:cxnSpMk id="78" creationId="{C5025DAC-8B93-4160-B017-3A274A5828C0}"/>
          </ac:cxnSpMkLst>
        </pc:cxnChg>
        <pc:cxnChg chg="add">
          <ac:chgData name="Dhara Savaliya" userId="52dfc58f59b9aafc" providerId="LiveId" clId="{A9AC327F-8364-4273-9865-1CCDD130297D}" dt="2020-04-03T21:02:02.037" v="4630" actId="26606"/>
          <ac:cxnSpMkLst>
            <pc:docMk/>
            <pc:sldMk cId="724621026" sldId="337"/>
            <ac:cxnSpMk id="82" creationId="{055CEADF-09EA-423C-8C45-F94AF44D5AF0}"/>
          </ac:cxnSpMkLst>
        </pc:cxnChg>
      </pc:sldChg>
      <pc:sldChg chg="addSp delSp add del setBg delDesignElem">
        <pc:chgData name="Dhara Savaliya" userId="52dfc58f59b9aafc" providerId="LiveId" clId="{A9AC327F-8364-4273-9865-1CCDD130297D}" dt="2020-04-03T21:01:25.870" v="4619"/>
        <pc:sldMkLst>
          <pc:docMk/>
          <pc:sldMk cId="1082434156" sldId="338"/>
        </pc:sldMkLst>
        <pc:spChg chg="add del">
          <ac:chgData name="Dhara Savaliya" userId="52dfc58f59b9aafc" providerId="LiveId" clId="{A9AC327F-8364-4273-9865-1CCDD130297D}" dt="2020-04-03T21:01:25.870" v="4619"/>
          <ac:spMkLst>
            <pc:docMk/>
            <pc:sldMk cId="1082434156" sldId="338"/>
            <ac:spMk id="67" creationId="{416A0E3C-60E6-4F39-BC55-5F7C224E1F7C}"/>
          </ac:spMkLst>
        </pc:spChg>
        <pc:spChg chg="add del">
          <ac:chgData name="Dhara Savaliya" userId="52dfc58f59b9aafc" providerId="LiveId" clId="{A9AC327F-8364-4273-9865-1CCDD130297D}" dt="2020-04-03T21:01:25.870" v="4619"/>
          <ac:spMkLst>
            <pc:docMk/>
            <pc:sldMk cId="1082434156" sldId="338"/>
            <ac:spMk id="69" creationId="{E844E128-FF69-4E9F-8327-6B504B3C5AE1}"/>
          </ac:spMkLst>
        </pc:spChg>
        <pc:cxnChg chg="add del">
          <ac:chgData name="Dhara Savaliya" userId="52dfc58f59b9aafc" providerId="LiveId" clId="{A9AC327F-8364-4273-9865-1CCDD130297D}" dt="2020-04-03T21:01:25.870" v="4619"/>
          <ac:cxnSpMkLst>
            <pc:docMk/>
            <pc:sldMk cId="1082434156" sldId="338"/>
            <ac:cxnSpMk id="68" creationId="{C5025DAC-8B93-4160-B017-3A274A5828C0}"/>
          </ac:cxnSpMkLst>
        </pc:cxnChg>
        <pc:cxnChg chg="add del">
          <ac:chgData name="Dhara Savaliya" userId="52dfc58f59b9aafc" providerId="LiveId" clId="{A9AC327F-8364-4273-9865-1CCDD130297D}" dt="2020-04-03T21:01:25.870" v="4619"/>
          <ac:cxnSpMkLst>
            <pc:docMk/>
            <pc:sldMk cId="1082434156" sldId="338"/>
            <ac:cxnSpMk id="71" creationId="{055CEADF-09EA-423C-8C45-F94AF44D5AF0}"/>
          </ac:cxnSpMkLst>
        </pc:cxnChg>
      </pc:sldChg>
      <pc:sldChg chg="addSp delSp modSp modTransition">
        <pc:chgData name="Dhara Savaliya" userId="52dfc58f59b9aafc" providerId="LiveId" clId="{A9AC327F-8364-4273-9865-1CCDD130297D}" dt="2020-04-03T23:42:04.851" v="11310"/>
        <pc:sldMkLst>
          <pc:docMk/>
          <pc:sldMk cId="1837173863" sldId="338"/>
        </pc:sldMkLst>
        <pc:spChg chg="mod">
          <ac:chgData name="Dhara Savaliya" userId="52dfc58f59b9aafc" providerId="LiveId" clId="{A9AC327F-8364-4273-9865-1CCDD130297D}" dt="2020-04-03T22:20:50.340" v="6570" actId="20577"/>
          <ac:spMkLst>
            <pc:docMk/>
            <pc:sldMk cId="1837173863" sldId="338"/>
            <ac:spMk id="17" creationId="{E864BB84-876F-40DD-95BA-3B203B468BD5}"/>
          </ac:spMkLst>
        </pc:spChg>
        <pc:spChg chg="mod">
          <ac:chgData name="Dhara Savaliya" userId="52dfc58f59b9aafc" providerId="LiveId" clId="{A9AC327F-8364-4273-9865-1CCDD130297D}" dt="2020-04-03T21:32:35.954" v="5218" actId="1076"/>
          <ac:spMkLst>
            <pc:docMk/>
            <pc:sldMk cId="1837173863" sldId="338"/>
            <ac:spMk id="21" creationId="{5FFD0B03-91B5-4FF9-95E7-F526175CEC43}"/>
          </ac:spMkLst>
        </pc:spChg>
        <pc:grpChg chg="del">
          <ac:chgData name="Dhara Savaliya" userId="52dfc58f59b9aafc" providerId="LiveId" clId="{A9AC327F-8364-4273-9865-1CCDD130297D}" dt="2020-04-03T22:20:40.632" v="6568" actId="478"/>
          <ac:grpSpMkLst>
            <pc:docMk/>
            <pc:sldMk cId="1837173863" sldId="338"/>
            <ac:grpSpMk id="36" creationId="{891185F7-706C-4755-A021-62C497C4E202}"/>
          </ac:grpSpMkLst>
        </pc:grpChg>
        <pc:picChg chg="del">
          <ac:chgData name="Dhara Savaliya" userId="52dfc58f59b9aafc" providerId="LiveId" clId="{A9AC327F-8364-4273-9865-1CCDD130297D}" dt="2020-04-03T21:33:24.831" v="5347" actId="478"/>
          <ac:picMkLst>
            <pc:docMk/>
            <pc:sldMk cId="1837173863" sldId="338"/>
            <ac:picMk id="2" creationId="{1F114909-5C40-472A-A369-7C1178ABFA40}"/>
          </ac:picMkLst>
        </pc:picChg>
        <pc:picChg chg="add mod">
          <ac:chgData name="Dhara Savaliya" userId="52dfc58f59b9aafc" providerId="LiveId" clId="{A9AC327F-8364-4273-9865-1CCDD130297D}" dt="2020-04-03T21:34:06.987" v="5362" actId="1076"/>
          <ac:picMkLst>
            <pc:docMk/>
            <pc:sldMk cId="1837173863" sldId="338"/>
            <ac:picMk id="3" creationId="{AFF3134C-6CB6-4D63-9F01-5E8B410ABDB3}"/>
          </ac:picMkLst>
        </pc:picChg>
        <pc:picChg chg="mod ord">
          <ac:chgData name="Dhara Savaliya" userId="52dfc58f59b9aafc" providerId="LiveId" clId="{A9AC327F-8364-4273-9865-1CCDD130297D}" dt="2020-04-03T21:36:38.446" v="5572" actId="1076"/>
          <ac:picMkLst>
            <pc:docMk/>
            <pc:sldMk cId="1837173863" sldId="338"/>
            <ac:picMk id="18" creationId="{AB10122C-5452-46A6-8DCC-D58E026CD7CE}"/>
          </ac:picMkLst>
        </pc:picChg>
      </pc:sldChg>
      <pc:sldChg chg="addSp delSp add del setBg delDesignElem">
        <pc:chgData name="Dhara Savaliya" userId="52dfc58f59b9aafc" providerId="LiveId" clId="{A9AC327F-8364-4273-9865-1CCDD130297D}" dt="2020-04-03T21:01:21.260" v="4616"/>
        <pc:sldMkLst>
          <pc:docMk/>
          <pc:sldMk cId="2006749334" sldId="338"/>
        </pc:sldMkLst>
        <pc:spChg chg="add del">
          <ac:chgData name="Dhara Savaliya" userId="52dfc58f59b9aafc" providerId="LiveId" clId="{A9AC327F-8364-4273-9865-1CCDD130297D}" dt="2020-04-03T21:01:21.260" v="4616"/>
          <ac:spMkLst>
            <pc:docMk/>
            <pc:sldMk cId="2006749334" sldId="338"/>
            <ac:spMk id="67" creationId="{416A0E3C-60E6-4F39-BC55-5F7C224E1F7C}"/>
          </ac:spMkLst>
        </pc:spChg>
        <pc:spChg chg="add del">
          <ac:chgData name="Dhara Savaliya" userId="52dfc58f59b9aafc" providerId="LiveId" clId="{A9AC327F-8364-4273-9865-1CCDD130297D}" dt="2020-04-03T21:01:21.260" v="4616"/>
          <ac:spMkLst>
            <pc:docMk/>
            <pc:sldMk cId="2006749334" sldId="338"/>
            <ac:spMk id="69" creationId="{E844E128-FF69-4E9F-8327-6B504B3C5AE1}"/>
          </ac:spMkLst>
        </pc:spChg>
        <pc:cxnChg chg="add del">
          <ac:chgData name="Dhara Savaliya" userId="52dfc58f59b9aafc" providerId="LiveId" clId="{A9AC327F-8364-4273-9865-1CCDD130297D}" dt="2020-04-03T21:01:21.260" v="4616"/>
          <ac:cxnSpMkLst>
            <pc:docMk/>
            <pc:sldMk cId="2006749334" sldId="338"/>
            <ac:cxnSpMk id="68" creationId="{C5025DAC-8B93-4160-B017-3A274A5828C0}"/>
          </ac:cxnSpMkLst>
        </pc:cxnChg>
        <pc:cxnChg chg="add del">
          <ac:chgData name="Dhara Savaliya" userId="52dfc58f59b9aafc" providerId="LiveId" clId="{A9AC327F-8364-4273-9865-1CCDD130297D}" dt="2020-04-03T21:01:21.260" v="4616"/>
          <ac:cxnSpMkLst>
            <pc:docMk/>
            <pc:sldMk cId="2006749334" sldId="338"/>
            <ac:cxnSpMk id="71" creationId="{055CEADF-09EA-423C-8C45-F94AF44D5AF0}"/>
          </ac:cxnSpMkLst>
        </pc:cxnChg>
      </pc:sldChg>
      <pc:sldChg chg="addSp delSp modSp modTransition">
        <pc:chgData name="Dhara Savaliya" userId="52dfc58f59b9aafc" providerId="LiveId" clId="{A9AC327F-8364-4273-9865-1CCDD130297D}" dt="2020-04-03T23:42:04.851" v="11310"/>
        <pc:sldMkLst>
          <pc:docMk/>
          <pc:sldMk cId="2139869379" sldId="339"/>
        </pc:sldMkLst>
        <pc:spChg chg="mod">
          <ac:chgData name="Dhara Savaliya" userId="52dfc58f59b9aafc" providerId="LiveId" clId="{A9AC327F-8364-4273-9865-1CCDD130297D}" dt="2020-04-03T22:21:00.343" v="6573" actId="6549"/>
          <ac:spMkLst>
            <pc:docMk/>
            <pc:sldMk cId="2139869379" sldId="339"/>
            <ac:spMk id="17" creationId="{E864BB84-876F-40DD-95BA-3B203B468BD5}"/>
          </ac:spMkLst>
        </pc:spChg>
        <pc:spChg chg="mod">
          <ac:chgData name="Dhara Savaliya" userId="52dfc58f59b9aafc" providerId="LiveId" clId="{A9AC327F-8364-4273-9865-1CCDD130297D}" dt="2020-04-03T21:51:25.857" v="6274" actId="27636"/>
          <ac:spMkLst>
            <pc:docMk/>
            <pc:sldMk cId="2139869379" sldId="339"/>
            <ac:spMk id="21" creationId="{5FFD0B03-91B5-4FF9-95E7-F526175CEC43}"/>
          </ac:spMkLst>
        </pc:spChg>
        <pc:grpChg chg="del">
          <ac:chgData name="Dhara Savaliya" userId="52dfc58f59b9aafc" providerId="LiveId" clId="{A9AC327F-8364-4273-9865-1CCDD130297D}" dt="2020-04-03T22:20:56.355" v="6571" actId="478"/>
          <ac:grpSpMkLst>
            <pc:docMk/>
            <pc:sldMk cId="2139869379" sldId="339"/>
            <ac:grpSpMk id="36" creationId="{891185F7-706C-4755-A021-62C497C4E202}"/>
          </ac:grpSpMkLst>
        </pc:grpChg>
        <pc:picChg chg="add mod">
          <ac:chgData name="Dhara Savaliya" userId="52dfc58f59b9aafc" providerId="LiveId" clId="{A9AC327F-8364-4273-9865-1CCDD130297D}" dt="2020-04-03T21:42:42.580" v="5973" actId="14100"/>
          <ac:picMkLst>
            <pc:docMk/>
            <pc:sldMk cId="2139869379" sldId="339"/>
            <ac:picMk id="2" creationId="{3246BE29-33B5-4CC1-B42E-E7D40475EE16}"/>
          </ac:picMkLst>
        </pc:picChg>
        <pc:picChg chg="del">
          <ac:chgData name="Dhara Savaliya" userId="52dfc58f59b9aafc" providerId="LiveId" clId="{A9AC327F-8364-4273-9865-1CCDD130297D}" dt="2020-04-03T21:38:15.907" v="5712" actId="478"/>
          <ac:picMkLst>
            <pc:docMk/>
            <pc:sldMk cId="2139869379" sldId="339"/>
            <ac:picMk id="3" creationId="{AFF3134C-6CB6-4D63-9F01-5E8B410ABDB3}"/>
          </ac:picMkLst>
        </pc:picChg>
        <pc:picChg chg="mod ord">
          <ac:chgData name="Dhara Savaliya" userId="52dfc58f59b9aafc" providerId="LiveId" clId="{A9AC327F-8364-4273-9865-1CCDD130297D}" dt="2020-04-03T21:42:38.764" v="5972" actId="1076"/>
          <ac:picMkLst>
            <pc:docMk/>
            <pc:sldMk cId="2139869379" sldId="339"/>
            <ac:picMk id="18" creationId="{AB10122C-5452-46A6-8DCC-D58E026CD7CE}"/>
          </ac:picMkLst>
        </pc:picChg>
      </pc:sldChg>
      <pc:sldChg chg="addSp delSp modSp modTransition">
        <pc:chgData name="Dhara Savaliya" userId="52dfc58f59b9aafc" providerId="LiveId" clId="{A9AC327F-8364-4273-9865-1CCDD130297D}" dt="2020-04-03T23:42:04.851" v="11310"/>
        <pc:sldMkLst>
          <pc:docMk/>
          <pc:sldMk cId="866354687" sldId="340"/>
        </pc:sldMkLst>
        <pc:spChg chg="mod">
          <ac:chgData name="Dhara Savaliya" userId="52dfc58f59b9aafc" providerId="LiveId" clId="{A9AC327F-8364-4273-9865-1CCDD130297D}" dt="2020-04-03T22:26:55.177" v="7007" actId="20577"/>
          <ac:spMkLst>
            <pc:docMk/>
            <pc:sldMk cId="866354687" sldId="340"/>
            <ac:spMk id="17" creationId="{E864BB84-876F-40DD-95BA-3B203B468BD5}"/>
          </ac:spMkLst>
        </pc:spChg>
        <pc:spChg chg="mod">
          <ac:chgData name="Dhara Savaliya" userId="52dfc58f59b9aafc" providerId="LiveId" clId="{A9AC327F-8364-4273-9865-1CCDD130297D}" dt="2020-04-03T22:36:28.447" v="7582" actId="27636"/>
          <ac:spMkLst>
            <pc:docMk/>
            <pc:sldMk cId="866354687" sldId="340"/>
            <ac:spMk id="21" creationId="{5FFD0B03-91B5-4FF9-95E7-F526175CEC43}"/>
          </ac:spMkLst>
        </pc:spChg>
        <pc:grpChg chg="add del">
          <ac:chgData name="Dhara Savaliya" userId="52dfc58f59b9aafc" providerId="LiveId" clId="{A9AC327F-8364-4273-9865-1CCDD130297D}" dt="2020-04-03T21:46:43.820" v="5988" actId="478"/>
          <ac:grpSpMkLst>
            <pc:docMk/>
            <pc:sldMk cId="866354687" sldId="340"/>
            <ac:grpSpMk id="19" creationId="{EB88F92B-5F6C-4A9A-87F5-7D90CBBDF211}"/>
          </ac:grpSpMkLst>
        </pc:grpChg>
        <pc:grpChg chg="add del">
          <ac:chgData name="Dhara Savaliya" userId="52dfc58f59b9aafc" providerId="LiveId" clId="{A9AC327F-8364-4273-9865-1CCDD130297D}" dt="2020-04-03T21:46:46.753" v="5989" actId="478"/>
          <ac:grpSpMkLst>
            <pc:docMk/>
            <pc:sldMk cId="866354687" sldId="340"/>
            <ac:grpSpMk id="36" creationId="{891185F7-706C-4755-A021-62C497C4E202}"/>
          </ac:grpSpMkLst>
        </pc:grpChg>
        <pc:picChg chg="del">
          <ac:chgData name="Dhara Savaliya" userId="52dfc58f59b9aafc" providerId="LiveId" clId="{A9AC327F-8364-4273-9865-1CCDD130297D}" dt="2020-04-03T21:43:39.358" v="5974" actId="478"/>
          <ac:picMkLst>
            <pc:docMk/>
            <pc:sldMk cId="866354687" sldId="340"/>
            <ac:picMk id="2" creationId="{3246BE29-33B5-4CC1-B42E-E7D40475EE16}"/>
          </ac:picMkLst>
        </pc:picChg>
        <pc:picChg chg="add mod">
          <ac:chgData name="Dhara Savaliya" userId="52dfc58f59b9aafc" providerId="LiveId" clId="{A9AC327F-8364-4273-9865-1CCDD130297D}" dt="2020-04-03T21:44:39.455" v="5983" actId="14100"/>
          <ac:picMkLst>
            <pc:docMk/>
            <pc:sldMk cId="866354687" sldId="340"/>
            <ac:picMk id="3" creationId="{86EA1B55-BF4A-4D0D-BB04-EF307FA40407}"/>
          </ac:picMkLst>
        </pc:picChg>
        <pc:picChg chg="mod ord">
          <ac:chgData name="Dhara Savaliya" userId="52dfc58f59b9aafc" providerId="LiveId" clId="{A9AC327F-8364-4273-9865-1CCDD130297D}" dt="2020-04-03T21:44:32.476" v="5982" actId="207"/>
          <ac:picMkLst>
            <pc:docMk/>
            <pc:sldMk cId="866354687" sldId="340"/>
            <ac:picMk id="18" creationId="{AB10122C-5452-46A6-8DCC-D58E026CD7CE}"/>
          </ac:picMkLst>
        </pc:picChg>
      </pc:sldChg>
      <pc:sldChg chg="addSp delSp modSp modTransition">
        <pc:chgData name="Dhara Savaliya" userId="52dfc58f59b9aafc" providerId="LiveId" clId="{A9AC327F-8364-4273-9865-1CCDD130297D}" dt="2020-04-03T23:42:04.851" v="11310"/>
        <pc:sldMkLst>
          <pc:docMk/>
          <pc:sldMk cId="2053342310" sldId="341"/>
        </pc:sldMkLst>
        <pc:spChg chg="mod">
          <ac:chgData name="Dhara Savaliya" userId="52dfc58f59b9aafc" providerId="LiveId" clId="{A9AC327F-8364-4273-9865-1CCDD130297D}" dt="2020-04-03T22:23:18.185" v="6897" actId="14100"/>
          <ac:spMkLst>
            <pc:docMk/>
            <pc:sldMk cId="2053342310" sldId="341"/>
            <ac:spMk id="17" creationId="{E864BB84-876F-40DD-95BA-3B203B468BD5}"/>
          </ac:spMkLst>
        </pc:spChg>
        <pc:spChg chg="mod">
          <ac:chgData name="Dhara Savaliya" userId="52dfc58f59b9aafc" providerId="LiveId" clId="{A9AC327F-8364-4273-9865-1CCDD130297D}" dt="2020-04-03T22:36:15.255" v="7556" actId="20577"/>
          <ac:spMkLst>
            <pc:docMk/>
            <pc:sldMk cId="2053342310" sldId="341"/>
            <ac:spMk id="21" creationId="{5FFD0B03-91B5-4FF9-95E7-F526175CEC43}"/>
          </ac:spMkLst>
        </pc:spChg>
        <pc:grpChg chg="del">
          <ac:chgData name="Dhara Savaliya" userId="52dfc58f59b9aafc" providerId="LiveId" clId="{A9AC327F-8364-4273-9865-1CCDD130297D}" dt="2020-04-03T22:21:18.600" v="6576" actId="478"/>
          <ac:grpSpMkLst>
            <pc:docMk/>
            <pc:sldMk cId="2053342310" sldId="341"/>
            <ac:grpSpMk id="6" creationId="{3FB23608-B9E7-4E66-809D-DE65BB54D9D2}"/>
          </ac:grpSpMkLst>
        </pc:grpChg>
        <pc:grpChg chg="add mod">
          <ac:chgData name="Dhara Savaliya" userId="52dfc58f59b9aafc" providerId="LiveId" clId="{A9AC327F-8364-4273-9865-1CCDD130297D}" dt="2020-04-03T22:21:22.177" v="6577" actId="1076"/>
          <ac:grpSpMkLst>
            <pc:docMk/>
            <pc:sldMk cId="2053342310" sldId="341"/>
            <ac:grpSpMk id="19" creationId="{B154485E-D340-4583-B145-AA6787145C66}"/>
          </ac:grpSpMkLst>
        </pc:grpChg>
        <pc:grpChg chg="add del">
          <ac:chgData name="Dhara Savaliya" userId="52dfc58f59b9aafc" providerId="LiveId" clId="{A9AC327F-8364-4273-9865-1CCDD130297D}" dt="2020-04-03T22:21:08.228" v="6574" actId="478"/>
          <ac:grpSpMkLst>
            <pc:docMk/>
            <pc:sldMk cId="2053342310" sldId="341"/>
            <ac:grpSpMk id="28" creationId="{6589B1AE-F5F0-40F8-9A06-B99D0B35FF69}"/>
          </ac:grpSpMkLst>
        </pc:grpChg>
        <pc:picChg chg="add mod">
          <ac:chgData name="Dhara Savaliya" userId="52dfc58f59b9aafc" providerId="LiveId" clId="{A9AC327F-8364-4273-9865-1CCDD130297D}" dt="2020-04-03T22:25:20.546" v="6903" actId="1076"/>
          <ac:picMkLst>
            <pc:docMk/>
            <pc:sldMk cId="2053342310" sldId="341"/>
            <ac:picMk id="2" creationId="{04351703-DF0C-448A-8875-3320876FAED4}"/>
          </ac:picMkLst>
        </pc:picChg>
        <pc:picChg chg="del">
          <ac:chgData name="Dhara Savaliya" userId="52dfc58f59b9aafc" providerId="LiveId" clId="{A9AC327F-8364-4273-9865-1CCDD130297D}" dt="2020-04-03T22:13:12.606" v="6521" actId="478"/>
          <ac:picMkLst>
            <pc:docMk/>
            <pc:sldMk cId="2053342310" sldId="341"/>
            <ac:picMk id="3" creationId="{86EA1B55-BF4A-4D0D-BB04-EF307FA40407}"/>
          </ac:picMkLst>
        </pc:picChg>
        <pc:picChg chg="del mod">
          <ac:chgData name="Dhara Savaliya" userId="52dfc58f59b9aafc" providerId="LiveId" clId="{A9AC327F-8364-4273-9865-1CCDD130297D}" dt="2020-04-03T22:25:10.277" v="6899" actId="478"/>
          <ac:picMkLst>
            <pc:docMk/>
            <pc:sldMk cId="2053342310" sldId="341"/>
            <ac:picMk id="18" creationId="{AB10122C-5452-46A6-8DCC-D58E026CD7CE}"/>
          </ac:picMkLst>
        </pc:picChg>
      </pc:sldChg>
      <pc:sldChg chg="del">
        <pc:chgData name="Dhara Savaliya" userId="52dfc58f59b9aafc" providerId="LiveId" clId="{A9AC327F-8364-4273-9865-1CCDD130297D}" dt="2020-04-03T22:13:03.875" v="6520"/>
        <pc:sldMkLst>
          <pc:docMk/>
          <pc:sldMk cId="2190139847" sldId="341"/>
        </pc:sldMkLst>
      </pc:sldChg>
      <pc:sldChg chg="addSp delSp modSp modTransition">
        <pc:chgData name="Dhara Savaliya" userId="52dfc58f59b9aafc" providerId="LiveId" clId="{A9AC327F-8364-4273-9865-1CCDD130297D}" dt="2020-04-03T23:42:04.851" v="11310"/>
        <pc:sldMkLst>
          <pc:docMk/>
          <pc:sldMk cId="3435741443" sldId="342"/>
        </pc:sldMkLst>
        <pc:spChg chg="add del mod">
          <ac:chgData name="Dhara Savaliya" userId="52dfc58f59b9aafc" providerId="LiveId" clId="{A9AC327F-8364-4273-9865-1CCDD130297D}" dt="2020-04-03T22:32:42.390" v="7389"/>
          <ac:spMkLst>
            <pc:docMk/>
            <pc:sldMk cId="3435741443" sldId="342"/>
            <ac:spMk id="4" creationId="{C4EB7F2C-AF6A-4F6A-A26C-9315C32084F3}"/>
          </ac:spMkLst>
        </pc:spChg>
        <pc:spChg chg="add mod">
          <ac:chgData name="Dhara Savaliya" userId="52dfc58f59b9aafc" providerId="LiveId" clId="{A9AC327F-8364-4273-9865-1CCDD130297D}" dt="2020-04-03T22:34:07.716" v="7398" actId="1076"/>
          <ac:spMkLst>
            <pc:docMk/>
            <pc:sldMk cId="3435741443" sldId="342"/>
            <ac:spMk id="5" creationId="{1E9EC483-AA7D-4FBD-8302-47A26AD6D114}"/>
          </ac:spMkLst>
        </pc:spChg>
        <pc:spChg chg="mod">
          <ac:chgData name="Dhara Savaliya" userId="52dfc58f59b9aafc" providerId="LiveId" clId="{A9AC327F-8364-4273-9865-1CCDD130297D}" dt="2020-04-03T22:35:08.925" v="7518" actId="20577"/>
          <ac:spMkLst>
            <pc:docMk/>
            <pc:sldMk cId="3435741443" sldId="342"/>
            <ac:spMk id="17" creationId="{E864BB84-876F-40DD-95BA-3B203B468BD5}"/>
          </ac:spMkLst>
        </pc:spChg>
        <pc:spChg chg="mod">
          <ac:chgData name="Dhara Savaliya" userId="52dfc58f59b9aafc" providerId="LiveId" clId="{A9AC327F-8364-4273-9865-1CCDD130297D}" dt="2020-04-03T22:36:53.797" v="7597" actId="20577"/>
          <ac:spMkLst>
            <pc:docMk/>
            <pc:sldMk cId="3435741443" sldId="342"/>
            <ac:spMk id="21" creationId="{5FFD0B03-91B5-4FF9-95E7-F526175CEC43}"/>
          </ac:spMkLst>
        </pc:spChg>
        <pc:spChg chg="add mod">
          <ac:chgData name="Dhara Savaliya" userId="52dfc58f59b9aafc" providerId="LiveId" clId="{A9AC327F-8364-4273-9865-1CCDD130297D}" dt="2020-04-03T22:33:51.079" v="7395" actId="1076"/>
          <ac:spMkLst>
            <pc:docMk/>
            <pc:sldMk cId="3435741443" sldId="342"/>
            <ac:spMk id="23" creationId="{2BCBFD23-C3DB-4B2D-A7DA-0F4C1CB352E5}"/>
          </ac:spMkLst>
        </pc:spChg>
        <pc:picChg chg="add mod">
          <ac:chgData name="Dhara Savaliya" userId="52dfc58f59b9aafc" providerId="LiveId" clId="{A9AC327F-8364-4273-9865-1CCDD130297D}" dt="2020-04-03T22:34:22.509" v="7401" actId="1076"/>
          <ac:picMkLst>
            <pc:docMk/>
            <pc:sldMk cId="3435741443" sldId="342"/>
            <ac:picMk id="2" creationId="{F2FC1EEA-7CEB-4699-A4D9-93273F45BFD4}"/>
          </ac:picMkLst>
        </pc:picChg>
        <pc:picChg chg="del">
          <ac:chgData name="Dhara Savaliya" userId="52dfc58f59b9aafc" providerId="LiveId" clId="{A9AC327F-8364-4273-9865-1CCDD130297D}" dt="2020-04-03T22:27:09.541" v="7008" actId="478"/>
          <ac:picMkLst>
            <pc:docMk/>
            <pc:sldMk cId="3435741443" sldId="342"/>
            <ac:picMk id="3" creationId="{86EA1B55-BF4A-4D0D-BB04-EF307FA40407}"/>
          </ac:picMkLst>
        </pc:picChg>
        <pc:picChg chg="add del">
          <ac:chgData name="Dhara Savaliya" userId="52dfc58f59b9aafc" providerId="LiveId" clId="{A9AC327F-8364-4273-9865-1CCDD130297D}" dt="2020-04-03T22:33:32.242" v="7391" actId="478"/>
          <ac:picMkLst>
            <pc:docMk/>
            <pc:sldMk cId="3435741443" sldId="342"/>
            <ac:picMk id="8" creationId="{FE1E0D83-AEEE-4CCA-AA3B-16A63FD99DF4}"/>
          </ac:picMkLst>
        </pc:picChg>
        <pc:picChg chg="mod ord">
          <ac:chgData name="Dhara Savaliya" userId="52dfc58f59b9aafc" providerId="LiveId" clId="{A9AC327F-8364-4273-9865-1CCDD130297D}" dt="2020-04-03T22:34:12.520" v="7399" actId="1076"/>
          <ac:picMkLst>
            <pc:docMk/>
            <pc:sldMk cId="3435741443" sldId="342"/>
            <ac:picMk id="18" creationId="{AB10122C-5452-46A6-8DCC-D58E026CD7CE}"/>
          </ac:picMkLst>
        </pc:picChg>
        <pc:picChg chg="add mod">
          <ac:chgData name="Dhara Savaliya" userId="52dfc58f59b9aafc" providerId="LiveId" clId="{A9AC327F-8364-4273-9865-1CCDD130297D}" dt="2020-04-03T22:33:46.950" v="7394" actId="1076"/>
          <ac:picMkLst>
            <pc:docMk/>
            <pc:sldMk cId="3435741443" sldId="342"/>
            <ac:picMk id="22" creationId="{25B9D984-0844-44BB-AD1D-3D7DDD63BC22}"/>
          </ac:picMkLst>
        </pc:picChg>
      </pc:sldChg>
      <pc:sldChg chg="delSp modSp modTransition">
        <pc:chgData name="Dhara Savaliya" userId="52dfc58f59b9aafc" providerId="LiveId" clId="{A9AC327F-8364-4273-9865-1CCDD130297D}" dt="2020-04-03T23:42:04.851" v="11310"/>
        <pc:sldMkLst>
          <pc:docMk/>
          <pc:sldMk cId="1637806176" sldId="343"/>
        </pc:sldMkLst>
        <pc:spChg chg="del mod">
          <ac:chgData name="Dhara Savaliya" userId="52dfc58f59b9aafc" providerId="LiveId" clId="{A9AC327F-8364-4273-9865-1CCDD130297D}" dt="2020-04-03T22:35:32.269" v="7526" actId="478"/>
          <ac:spMkLst>
            <pc:docMk/>
            <pc:sldMk cId="1637806176" sldId="343"/>
            <ac:spMk id="5" creationId="{1E9EC483-AA7D-4FBD-8302-47A26AD6D114}"/>
          </ac:spMkLst>
        </pc:spChg>
        <pc:spChg chg="mod">
          <ac:chgData name="Dhara Savaliya" userId="52dfc58f59b9aafc" providerId="LiveId" clId="{A9AC327F-8364-4273-9865-1CCDD130297D}" dt="2020-04-03T22:38:03.240" v="7770" actId="404"/>
          <ac:spMkLst>
            <pc:docMk/>
            <pc:sldMk cId="1637806176" sldId="343"/>
            <ac:spMk id="17" creationId="{E864BB84-876F-40DD-95BA-3B203B468BD5}"/>
          </ac:spMkLst>
        </pc:spChg>
        <pc:spChg chg="mod">
          <ac:chgData name="Dhara Savaliya" userId="52dfc58f59b9aafc" providerId="LiveId" clId="{A9AC327F-8364-4273-9865-1CCDD130297D}" dt="2020-04-03T22:37:10.604" v="7609" actId="20577"/>
          <ac:spMkLst>
            <pc:docMk/>
            <pc:sldMk cId="1637806176" sldId="343"/>
            <ac:spMk id="21" creationId="{5FFD0B03-91B5-4FF9-95E7-F526175CEC43}"/>
          </ac:spMkLst>
        </pc:spChg>
        <pc:spChg chg="del mod">
          <ac:chgData name="Dhara Savaliya" userId="52dfc58f59b9aafc" providerId="LiveId" clId="{A9AC327F-8364-4273-9865-1CCDD130297D}" dt="2020-04-03T22:35:20.740" v="7521" actId="478"/>
          <ac:spMkLst>
            <pc:docMk/>
            <pc:sldMk cId="1637806176" sldId="343"/>
            <ac:spMk id="23" creationId="{2BCBFD23-C3DB-4B2D-A7DA-0F4C1CB352E5}"/>
          </ac:spMkLst>
        </pc:spChg>
        <pc:picChg chg="del">
          <ac:chgData name="Dhara Savaliya" userId="52dfc58f59b9aafc" providerId="LiveId" clId="{A9AC327F-8364-4273-9865-1CCDD130297D}" dt="2020-04-03T22:35:25.864" v="7524" actId="478"/>
          <ac:picMkLst>
            <pc:docMk/>
            <pc:sldMk cId="1637806176" sldId="343"/>
            <ac:picMk id="2" creationId="{F2FC1EEA-7CEB-4699-A4D9-93273F45BFD4}"/>
          </ac:picMkLst>
        </pc:picChg>
        <pc:picChg chg="mod">
          <ac:chgData name="Dhara Savaliya" userId="52dfc58f59b9aafc" providerId="LiveId" clId="{A9AC327F-8364-4273-9865-1CCDD130297D}" dt="2020-04-03T22:35:45.540" v="7530" actId="1076"/>
          <ac:picMkLst>
            <pc:docMk/>
            <pc:sldMk cId="1637806176" sldId="343"/>
            <ac:picMk id="8" creationId="{FE1E0D83-AEEE-4CCA-AA3B-16A63FD99DF4}"/>
          </ac:picMkLst>
        </pc:picChg>
        <pc:picChg chg="del">
          <ac:chgData name="Dhara Savaliya" userId="52dfc58f59b9aafc" providerId="LiveId" clId="{A9AC327F-8364-4273-9865-1CCDD130297D}" dt="2020-04-03T22:35:21.796" v="7522" actId="478"/>
          <ac:picMkLst>
            <pc:docMk/>
            <pc:sldMk cId="1637806176" sldId="343"/>
            <ac:picMk id="18" creationId="{AB10122C-5452-46A6-8DCC-D58E026CD7CE}"/>
          </ac:picMkLst>
        </pc:picChg>
        <pc:picChg chg="del">
          <ac:chgData name="Dhara Savaliya" userId="52dfc58f59b9aafc" providerId="LiveId" clId="{A9AC327F-8364-4273-9865-1CCDD130297D}" dt="2020-04-03T22:35:19.288" v="7520" actId="478"/>
          <ac:picMkLst>
            <pc:docMk/>
            <pc:sldMk cId="1637806176" sldId="343"/>
            <ac:picMk id="22" creationId="{25B9D984-0844-44BB-AD1D-3D7DDD63BC22}"/>
          </ac:picMkLst>
        </pc:picChg>
      </pc:sldChg>
      <pc:sldChg chg="addSp delSp modSp ord modTransition">
        <pc:chgData name="Dhara Savaliya" userId="52dfc58f59b9aafc" providerId="LiveId" clId="{A9AC327F-8364-4273-9865-1CCDD130297D}" dt="2020-04-03T23:42:04.851" v="11310"/>
        <pc:sldMkLst>
          <pc:docMk/>
          <pc:sldMk cId="8234130" sldId="344"/>
        </pc:sldMkLst>
        <pc:spChg chg="mod">
          <ac:chgData name="Dhara Savaliya" userId="52dfc58f59b9aafc" providerId="LiveId" clId="{A9AC327F-8364-4273-9865-1CCDD130297D}" dt="2020-04-03T22:42:26.847" v="8034" actId="1076"/>
          <ac:spMkLst>
            <pc:docMk/>
            <pc:sldMk cId="8234130" sldId="344"/>
            <ac:spMk id="17" creationId="{E864BB84-876F-40DD-95BA-3B203B468BD5}"/>
          </ac:spMkLst>
        </pc:spChg>
        <pc:spChg chg="mod">
          <ac:chgData name="Dhara Savaliya" userId="52dfc58f59b9aafc" providerId="LiveId" clId="{A9AC327F-8364-4273-9865-1CCDD130297D}" dt="2020-04-03T22:38:18.658" v="7776" actId="20577"/>
          <ac:spMkLst>
            <pc:docMk/>
            <pc:sldMk cId="8234130" sldId="344"/>
            <ac:spMk id="21" creationId="{5FFD0B03-91B5-4FF9-95E7-F526175CEC43}"/>
          </ac:spMkLst>
        </pc:spChg>
        <pc:picChg chg="add mod ord">
          <ac:chgData name="Dhara Savaliya" userId="52dfc58f59b9aafc" providerId="LiveId" clId="{A9AC327F-8364-4273-9865-1CCDD130297D}" dt="2020-04-03T22:45:49.540" v="8093" actId="1076"/>
          <ac:picMkLst>
            <pc:docMk/>
            <pc:sldMk cId="8234130" sldId="344"/>
            <ac:picMk id="2" creationId="{AC82DB8A-9058-42D5-82F6-5901F2628948}"/>
          </ac:picMkLst>
        </pc:picChg>
        <pc:picChg chg="add mod">
          <ac:chgData name="Dhara Savaliya" userId="52dfc58f59b9aafc" providerId="LiveId" clId="{A9AC327F-8364-4273-9865-1CCDD130297D}" dt="2020-04-03T22:43:00.562" v="8038" actId="14100"/>
          <ac:picMkLst>
            <pc:docMk/>
            <pc:sldMk cId="8234130" sldId="344"/>
            <ac:picMk id="3" creationId="{F5D26008-5C0E-4E77-B125-267DA0971467}"/>
          </ac:picMkLst>
        </pc:picChg>
        <pc:picChg chg="del">
          <ac:chgData name="Dhara Savaliya" userId="52dfc58f59b9aafc" providerId="LiveId" clId="{A9AC327F-8364-4273-9865-1CCDD130297D}" dt="2020-04-03T22:38:21.165" v="7777" actId="478"/>
          <ac:picMkLst>
            <pc:docMk/>
            <pc:sldMk cId="8234130" sldId="344"/>
            <ac:picMk id="8" creationId="{FE1E0D83-AEEE-4CCA-AA3B-16A63FD99DF4}"/>
          </ac:picMkLst>
        </pc:picChg>
      </pc:sldChg>
      <pc:sldChg chg="addSp delSp modSp modTransition">
        <pc:chgData name="Dhara Savaliya" userId="52dfc58f59b9aafc" providerId="LiveId" clId="{A9AC327F-8364-4273-9865-1CCDD130297D}" dt="2020-04-03T23:42:04.851" v="11310"/>
        <pc:sldMkLst>
          <pc:docMk/>
          <pc:sldMk cId="2153419297" sldId="345"/>
        </pc:sldMkLst>
        <pc:spChg chg="mod">
          <ac:chgData name="Dhara Savaliya" userId="52dfc58f59b9aafc" providerId="LiveId" clId="{A9AC327F-8364-4273-9865-1CCDD130297D}" dt="2020-04-03T22:52:30.548" v="8585" actId="20577"/>
          <ac:spMkLst>
            <pc:docMk/>
            <pc:sldMk cId="2153419297" sldId="345"/>
            <ac:spMk id="17" creationId="{E864BB84-876F-40DD-95BA-3B203B468BD5}"/>
          </ac:spMkLst>
        </pc:spChg>
        <pc:spChg chg="mod">
          <ac:chgData name="Dhara Savaliya" userId="52dfc58f59b9aafc" providerId="LiveId" clId="{A9AC327F-8364-4273-9865-1CCDD130297D}" dt="2020-04-03T22:45:12.910" v="8085" actId="20577"/>
          <ac:spMkLst>
            <pc:docMk/>
            <pc:sldMk cId="2153419297" sldId="345"/>
            <ac:spMk id="19" creationId="{428408C2-BD96-41FF-B68D-E5D64EC9ECC3}"/>
          </ac:spMkLst>
        </pc:spChg>
        <pc:spChg chg="mod">
          <ac:chgData name="Dhara Savaliya" userId="52dfc58f59b9aafc" providerId="LiveId" clId="{A9AC327F-8364-4273-9865-1CCDD130297D}" dt="2020-04-03T22:48:19.659" v="8242" actId="404"/>
          <ac:spMkLst>
            <pc:docMk/>
            <pc:sldMk cId="2153419297" sldId="345"/>
            <ac:spMk id="21" creationId="{5FFD0B03-91B5-4FF9-95E7-F526175CEC43}"/>
          </ac:spMkLst>
        </pc:spChg>
        <pc:grpChg chg="del">
          <ac:chgData name="Dhara Savaliya" userId="52dfc58f59b9aafc" providerId="LiveId" clId="{A9AC327F-8364-4273-9865-1CCDD130297D}" dt="2020-04-03T22:43:44.249" v="8039" actId="478"/>
          <ac:grpSpMkLst>
            <pc:docMk/>
            <pc:sldMk cId="2153419297" sldId="345"/>
            <ac:grpSpMk id="6" creationId="{3FB23608-B9E7-4E66-809D-DE65BB54D9D2}"/>
          </ac:grpSpMkLst>
        </pc:grpChg>
        <pc:grpChg chg="add mod">
          <ac:chgData name="Dhara Savaliya" userId="52dfc58f59b9aafc" providerId="LiveId" clId="{A9AC327F-8364-4273-9865-1CCDD130297D}" dt="2020-04-03T22:52:40.890" v="8586" actId="1076"/>
          <ac:grpSpMkLst>
            <pc:docMk/>
            <pc:sldMk cId="2153419297" sldId="345"/>
            <ac:grpSpMk id="18" creationId="{FD866837-7A11-43B0-AF56-79D92E5004DD}"/>
          </ac:grpSpMkLst>
        </pc:grpChg>
        <pc:picChg chg="add mod">
          <ac:chgData name="Dhara Savaliya" userId="52dfc58f59b9aafc" providerId="LiveId" clId="{A9AC327F-8364-4273-9865-1CCDD130297D}" dt="2020-04-03T22:49:55.817" v="8336" actId="1076"/>
          <ac:picMkLst>
            <pc:docMk/>
            <pc:sldMk cId="2153419297" sldId="345"/>
            <ac:picMk id="2" creationId="{53007BA5-99ED-4E1A-88D2-E3F401AA872D}"/>
          </ac:picMkLst>
        </pc:picChg>
        <pc:picChg chg="del">
          <ac:chgData name="Dhara Savaliya" userId="52dfc58f59b9aafc" providerId="LiveId" clId="{A9AC327F-8364-4273-9865-1CCDD130297D}" dt="2020-04-03T22:49:05.306" v="8327" actId="478"/>
          <ac:picMkLst>
            <pc:docMk/>
            <pc:sldMk cId="2153419297" sldId="345"/>
            <ac:picMk id="4" creationId="{D73166B6-264F-4F7A-97E2-C520BF46526E}"/>
          </ac:picMkLst>
        </pc:picChg>
        <pc:picChg chg="add del mod ord">
          <ac:chgData name="Dhara Savaliya" userId="52dfc58f59b9aafc" providerId="LiveId" clId="{A9AC327F-8364-4273-9865-1CCDD130297D}" dt="2020-04-03T22:50:03.372" v="8340" actId="1076"/>
          <ac:picMkLst>
            <pc:docMk/>
            <pc:sldMk cId="2153419297" sldId="345"/>
            <ac:picMk id="20" creationId="{7DFFFA47-637B-46F0-957E-D8561DF36413}"/>
          </ac:picMkLst>
        </pc:picChg>
      </pc:sldChg>
      <pc:sldChg chg="addSp delSp modSp modTransition">
        <pc:chgData name="Dhara Savaliya" userId="52dfc58f59b9aafc" providerId="LiveId" clId="{A9AC327F-8364-4273-9865-1CCDD130297D}" dt="2020-04-03T23:42:04.851" v="11310"/>
        <pc:sldMkLst>
          <pc:docMk/>
          <pc:sldMk cId="4231086161" sldId="346"/>
        </pc:sldMkLst>
        <pc:spChg chg="del">
          <ac:chgData name="Dhara Savaliya" userId="52dfc58f59b9aafc" providerId="LiveId" clId="{A9AC327F-8364-4273-9865-1CCDD130297D}" dt="2020-04-03T22:46:22.050" v="8109" actId="478"/>
          <ac:spMkLst>
            <pc:docMk/>
            <pc:sldMk cId="4231086161" sldId="346"/>
            <ac:spMk id="17" creationId="{E864BB84-876F-40DD-95BA-3B203B468BD5}"/>
          </ac:spMkLst>
        </pc:spChg>
        <pc:spChg chg="mod">
          <ac:chgData name="Dhara Savaliya" userId="52dfc58f59b9aafc" providerId="LiveId" clId="{A9AC327F-8364-4273-9865-1CCDD130297D}" dt="2020-04-03T22:46:18.473" v="8108" actId="404"/>
          <ac:spMkLst>
            <pc:docMk/>
            <pc:sldMk cId="4231086161" sldId="346"/>
            <ac:spMk id="19" creationId="{428408C2-BD96-41FF-B68D-E5D64EC9ECC3}"/>
          </ac:spMkLst>
        </pc:spChg>
        <pc:spChg chg="add del mod">
          <ac:chgData name="Dhara Savaliya" userId="52dfc58f59b9aafc" providerId="LiveId" clId="{A9AC327F-8364-4273-9865-1CCDD130297D}" dt="2020-04-03T22:47:47.253" v="8212" actId="1076"/>
          <ac:spMkLst>
            <pc:docMk/>
            <pc:sldMk cId="4231086161" sldId="346"/>
            <ac:spMk id="21" creationId="{5FFD0B03-91B5-4FF9-95E7-F526175CEC43}"/>
          </ac:spMkLst>
        </pc:spChg>
        <pc:grpChg chg="mod">
          <ac:chgData name="Dhara Savaliya" userId="52dfc58f59b9aafc" providerId="LiveId" clId="{A9AC327F-8364-4273-9865-1CCDD130297D}" dt="2020-04-03T22:46:59.157" v="8126" actId="1076"/>
          <ac:grpSpMkLst>
            <pc:docMk/>
            <pc:sldMk cId="4231086161" sldId="346"/>
            <ac:grpSpMk id="18" creationId="{FD866837-7A11-43B0-AF56-79D92E5004DD}"/>
          </ac:grpSpMkLst>
        </pc:grpChg>
        <pc:picChg chg="del">
          <ac:chgData name="Dhara Savaliya" userId="52dfc58f59b9aafc" providerId="LiveId" clId="{A9AC327F-8364-4273-9865-1CCDD130297D}" dt="2020-04-03T22:45:40.303" v="8086" actId="478"/>
          <ac:picMkLst>
            <pc:docMk/>
            <pc:sldMk cId="4231086161" sldId="346"/>
            <ac:picMk id="4" creationId="{D73166B6-264F-4F7A-97E2-C520BF46526E}"/>
          </ac:picMkLst>
        </pc:picChg>
        <pc:picChg chg="del">
          <ac:chgData name="Dhara Savaliya" userId="52dfc58f59b9aafc" providerId="LiveId" clId="{A9AC327F-8364-4273-9865-1CCDD130297D}" dt="2020-04-03T22:45:42.654" v="8087" actId="478"/>
          <ac:picMkLst>
            <pc:docMk/>
            <pc:sldMk cId="4231086161" sldId="346"/>
            <ac:picMk id="20" creationId="{7DFFFA47-637B-46F0-957E-D8561DF36413}"/>
          </ac:picMkLst>
        </pc:picChg>
      </pc:sldChg>
      <pc:sldChg chg="addSp delSp modSp modTransition">
        <pc:chgData name="Dhara Savaliya" userId="52dfc58f59b9aafc" providerId="LiveId" clId="{A9AC327F-8364-4273-9865-1CCDD130297D}" dt="2020-04-03T23:42:04.851" v="11310"/>
        <pc:sldMkLst>
          <pc:docMk/>
          <pc:sldMk cId="3550427767" sldId="347"/>
        </pc:sldMkLst>
        <pc:spChg chg="mod">
          <ac:chgData name="Dhara Savaliya" userId="52dfc58f59b9aafc" providerId="LiveId" clId="{A9AC327F-8364-4273-9865-1CCDD130297D}" dt="2020-04-03T23:01:44.900" v="9144" actId="404"/>
          <ac:spMkLst>
            <pc:docMk/>
            <pc:sldMk cId="3550427767" sldId="347"/>
            <ac:spMk id="17" creationId="{E864BB84-876F-40DD-95BA-3B203B468BD5}"/>
          </ac:spMkLst>
        </pc:spChg>
        <pc:spChg chg="mod">
          <ac:chgData name="Dhara Savaliya" userId="52dfc58f59b9aafc" providerId="LiveId" clId="{A9AC327F-8364-4273-9865-1CCDD130297D}" dt="2020-04-03T22:55:35.250" v="8653" actId="404"/>
          <ac:spMkLst>
            <pc:docMk/>
            <pc:sldMk cId="3550427767" sldId="347"/>
            <ac:spMk id="21" creationId="{5FFD0B03-91B5-4FF9-95E7-F526175CEC43}"/>
          </ac:spMkLst>
        </pc:spChg>
        <pc:picChg chg="del">
          <ac:chgData name="Dhara Savaliya" userId="52dfc58f59b9aafc" providerId="LiveId" clId="{A9AC327F-8364-4273-9865-1CCDD130297D}" dt="2020-04-03T22:53:39.290" v="8587" actId="478"/>
          <ac:picMkLst>
            <pc:docMk/>
            <pc:sldMk cId="3550427767" sldId="347"/>
            <ac:picMk id="2" creationId="{53007BA5-99ED-4E1A-88D2-E3F401AA872D}"/>
          </ac:picMkLst>
        </pc:picChg>
        <pc:picChg chg="add mod">
          <ac:chgData name="Dhara Savaliya" userId="52dfc58f59b9aafc" providerId="LiveId" clId="{A9AC327F-8364-4273-9865-1CCDD130297D}" dt="2020-04-03T23:01:03.335" v="9071" actId="1076"/>
          <ac:picMkLst>
            <pc:docMk/>
            <pc:sldMk cId="3550427767" sldId="347"/>
            <ac:picMk id="3" creationId="{D773B6CF-1F73-4154-AA9F-82328DFBDC6A}"/>
          </ac:picMkLst>
        </pc:picChg>
        <pc:picChg chg="mod ord">
          <ac:chgData name="Dhara Savaliya" userId="52dfc58f59b9aafc" providerId="LiveId" clId="{A9AC327F-8364-4273-9865-1CCDD130297D}" dt="2020-04-03T23:01:06.806" v="9072" actId="1076"/>
          <ac:picMkLst>
            <pc:docMk/>
            <pc:sldMk cId="3550427767" sldId="347"/>
            <ac:picMk id="20" creationId="{7DFFFA47-637B-46F0-957E-D8561DF36413}"/>
          </ac:picMkLst>
        </pc:picChg>
      </pc:sldChg>
      <pc:sldChg chg="addSp delSp modSp modTransition">
        <pc:chgData name="Dhara Savaliya" userId="52dfc58f59b9aafc" providerId="LiveId" clId="{A9AC327F-8364-4273-9865-1CCDD130297D}" dt="2020-04-03T23:42:04.851" v="11310"/>
        <pc:sldMkLst>
          <pc:docMk/>
          <pc:sldMk cId="2683774683" sldId="348"/>
        </pc:sldMkLst>
        <pc:spChg chg="add mod">
          <ac:chgData name="Dhara Savaliya" userId="52dfc58f59b9aafc" providerId="LiveId" clId="{A9AC327F-8364-4273-9865-1CCDD130297D}" dt="2020-04-03T23:12:42.066" v="9304" actId="1076"/>
          <ac:spMkLst>
            <pc:docMk/>
            <pc:sldMk cId="2683774683" sldId="348"/>
            <ac:spMk id="5" creationId="{04CED416-6E19-4FD0-A8A9-C0B036E879B2}"/>
          </ac:spMkLst>
        </pc:spChg>
        <pc:spChg chg="add del mod">
          <ac:chgData name="Dhara Savaliya" userId="52dfc58f59b9aafc" providerId="LiveId" clId="{A9AC327F-8364-4273-9865-1CCDD130297D}" dt="2020-04-03T23:11:58.684" v="9286" actId="47"/>
          <ac:spMkLst>
            <pc:docMk/>
            <pc:sldMk cId="2683774683" sldId="348"/>
            <ac:spMk id="6" creationId="{2B076668-BCC0-4403-A1C1-754D28423EAF}"/>
          </ac:spMkLst>
        </pc:spChg>
        <pc:spChg chg="add del mod">
          <ac:chgData name="Dhara Savaliya" userId="52dfc58f59b9aafc" providerId="LiveId" clId="{A9AC327F-8364-4273-9865-1CCDD130297D}" dt="2020-04-03T23:11:56.882" v="9285" actId="47"/>
          <ac:spMkLst>
            <pc:docMk/>
            <pc:sldMk cId="2683774683" sldId="348"/>
            <ac:spMk id="7" creationId="{0C9976E5-AD71-4FF8-853C-717F857D5EAE}"/>
          </ac:spMkLst>
        </pc:spChg>
        <pc:spChg chg="mod">
          <ac:chgData name="Dhara Savaliya" userId="52dfc58f59b9aafc" providerId="LiveId" clId="{A9AC327F-8364-4273-9865-1CCDD130297D}" dt="2020-04-03T23:35:37.548" v="11023" actId="6549"/>
          <ac:spMkLst>
            <pc:docMk/>
            <pc:sldMk cId="2683774683" sldId="348"/>
            <ac:spMk id="17" creationId="{E864BB84-876F-40DD-95BA-3B203B468BD5}"/>
          </ac:spMkLst>
        </pc:spChg>
        <pc:spChg chg="mod">
          <ac:chgData name="Dhara Savaliya" userId="52dfc58f59b9aafc" providerId="LiveId" clId="{A9AC327F-8364-4273-9865-1CCDD130297D}" dt="2020-04-03T23:35:44.765" v="11031" actId="20577"/>
          <ac:spMkLst>
            <pc:docMk/>
            <pc:sldMk cId="2683774683" sldId="348"/>
            <ac:spMk id="21" creationId="{5FFD0B03-91B5-4FF9-95E7-F526175CEC43}"/>
          </ac:spMkLst>
        </pc:spChg>
        <pc:spChg chg="add mod">
          <ac:chgData name="Dhara Savaliya" userId="52dfc58f59b9aafc" providerId="LiveId" clId="{A9AC327F-8364-4273-9865-1CCDD130297D}" dt="2020-04-03T23:12:30.541" v="9299" actId="1076"/>
          <ac:spMkLst>
            <pc:docMk/>
            <pc:sldMk cId="2683774683" sldId="348"/>
            <ac:spMk id="33" creationId="{E4EE4297-F9AC-4D35-8311-AB5B79EB7665}"/>
          </ac:spMkLst>
        </pc:spChg>
        <pc:spChg chg="add mod">
          <ac:chgData name="Dhara Savaliya" userId="52dfc58f59b9aafc" providerId="LiveId" clId="{A9AC327F-8364-4273-9865-1CCDD130297D}" dt="2020-04-03T23:12:18.207" v="9294" actId="14100"/>
          <ac:spMkLst>
            <pc:docMk/>
            <pc:sldMk cId="2683774683" sldId="348"/>
            <ac:spMk id="34" creationId="{C713E6EB-961E-4746-AEDD-61D1CCBBA5BF}"/>
          </ac:spMkLst>
        </pc:spChg>
        <pc:spChg chg="add del mod">
          <ac:chgData name="Dhara Savaliya" userId="52dfc58f59b9aafc" providerId="LiveId" clId="{A9AC327F-8364-4273-9865-1CCDD130297D}" dt="2020-04-03T23:12:12.031" v="9292" actId="14100"/>
          <ac:spMkLst>
            <pc:docMk/>
            <pc:sldMk cId="2683774683" sldId="348"/>
            <ac:spMk id="35" creationId="{A138FC8B-DF99-4DC9-A396-AE5A6F148BC9}"/>
          </ac:spMkLst>
        </pc:spChg>
        <pc:picChg chg="add del mod">
          <ac:chgData name="Dhara Savaliya" userId="52dfc58f59b9aafc" providerId="LiveId" clId="{A9AC327F-8364-4273-9865-1CCDD130297D}" dt="2020-04-03T23:05:02.166" v="9153" actId="478"/>
          <ac:picMkLst>
            <pc:docMk/>
            <pc:sldMk cId="2683774683" sldId="348"/>
            <ac:picMk id="2" creationId="{A463D604-A779-4715-ACDD-F5E9AD822D65}"/>
          </ac:picMkLst>
        </pc:picChg>
        <pc:picChg chg="del">
          <ac:chgData name="Dhara Savaliya" userId="52dfc58f59b9aafc" providerId="LiveId" clId="{A9AC327F-8364-4273-9865-1CCDD130297D}" dt="2020-04-03T23:02:28.371" v="9145" actId="478"/>
          <ac:picMkLst>
            <pc:docMk/>
            <pc:sldMk cId="2683774683" sldId="348"/>
            <ac:picMk id="3" creationId="{D773B6CF-1F73-4154-AA9F-82328DFBDC6A}"/>
          </ac:picMkLst>
        </pc:picChg>
        <pc:picChg chg="add mod">
          <ac:chgData name="Dhara Savaliya" userId="52dfc58f59b9aafc" providerId="LiveId" clId="{A9AC327F-8364-4273-9865-1CCDD130297D}" dt="2020-04-03T23:12:27.679" v="9298" actId="1076"/>
          <ac:picMkLst>
            <pc:docMk/>
            <pc:sldMk cId="2683774683" sldId="348"/>
            <ac:picMk id="4" creationId="{204A0492-6153-44E6-B79F-B7008D68079A}"/>
          </ac:picMkLst>
        </pc:picChg>
        <pc:picChg chg="del">
          <ac:chgData name="Dhara Savaliya" userId="52dfc58f59b9aafc" providerId="LiveId" clId="{A9AC327F-8364-4273-9865-1CCDD130297D}" dt="2020-04-03T23:17:34.498" v="9890"/>
          <ac:picMkLst>
            <pc:docMk/>
            <pc:sldMk cId="2683774683" sldId="348"/>
            <ac:picMk id="8" creationId="{CA902337-AE70-489A-9B2D-E57B0736A69E}"/>
          </ac:picMkLst>
        </pc:picChg>
        <pc:picChg chg="add del mod ord">
          <ac:chgData name="Dhara Savaliya" userId="52dfc58f59b9aafc" providerId="LiveId" clId="{A9AC327F-8364-4273-9865-1CCDD130297D}" dt="2020-04-03T23:09:15.791" v="9243" actId="478"/>
          <ac:picMkLst>
            <pc:docMk/>
            <pc:sldMk cId="2683774683" sldId="348"/>
            <ac:picMk id="20" creationId="{7DFFFA47-637B-46F0-957E-D8561DF36413}"/>
          </ac:picMkLst>
        </pc:picChg>
        <pc:picChg chg="add del mod">
          <ac:chgData name="Dhara Savaliya" userId="52dfc58f59b9aafc" providerId="LiveId" clId="{A9AC327F-8364-4273-9865-1CCDD130297D}" dt="2020-04-03T23:09:17.886" v="9244" actId="478"/>
          <ac:picMkLst>
            <pc:docMk/>
            <pc:sldMk cId="2683774683" sldId="348"/>
            <ac:picMk id="31" creationId="{0B512120-217E-4944-83B1-176FAC497B67}"/>
          </ac:picMkLst>
        </pc:picChg>
      </pc:sldChg>
      <pc:sldChg chg="addSp delSp modSp ord modTransition">
        <pc:chgData name="Dhara Savaliya" userId="52dfc58f59b9aafc" providerId="LiveId" clId="{A9AC327F-8364-4273-9865-1CCDD130297D}" dt="2020-04-03T23:42:04.851" v="11310"/>
        <pc:sldMkLst>
          <pc:docMk/>
          <pc:sldMk cId="1736170937" sldId="349"/>
        </pc:sldMkLst>
        <pc:spChg chg="del">
          <ac:chgData name="Dhara Savaliya" userId="52dfc58f59b9aafc" providerId="LiveId" clId="{A9AC327F-8364-4273-9865-1CCDD130297D}" dt="2020-04-03T23:17:46.208" v="9892" actId="478"/>
          <ac:spMkLst>
            <pc:docMk/>
            <pc:sldMk cId="1736170937" sldId="349"/>
            <ac:spMk id="5" creationId="{04CED416-6E19-4FD0-A8A9-C0B036E879B2}"/>
          </ac:spMkLst>
        </pc:spChg>
        <pc:spChg chg="mod">
          <ac:chgData name="Dhara Savaliya" userId="52dfc58f59b9aafc" providerId="LiveId" clId="{A9AC327F-8364-4273-9865-1CCDD130297D}" dt="2020-04-03T23:29:14.035" v="10635" actId="20577"/>
          <ac:spMkLst>
            <pc:docMk/>
            <pc:sldMk cId="1736170937" sldId="349"/>
            <ac:spMk id="17" creationId="{E864BB84-876F-40DD-95BA-3B203B468BD5}"/>
          </ac:spMkLst>
        </pc:spChg>
        <pc:spChg chg="mod">
          <ac:chgData name="Dhara Savaliya" userId="52dfc58f59b9aafc" providerId="LiveId" clId="{A9AC327F-8364-4273-9865-1CCDD130297D}" dt="2020-04-03T23:27:47.866" v="10409" actId="20577"/>
          <ac:spMkLst>
            <pc:docMk/>
            <pc:sldMk cId="1736170937" sldId="349"/>
            <ac:spMk id="21" creationId="{5FFD0B03-91B5-4FF9-95E7-F526175CEC43}"/>
          </ac:spMkLst>
        </pc:spChg>
        <pc:spChg chg="del">
          <ac:chgData name="Dhara Savaliya" userId="52dfc58f59b9aafc" providerId="LiveId" clId="{A9AC327F-8364-4273-9865-1CCDD130297D}" dt="2020-04-03T23:17:47.410" v="9893" actId="478"/>
          <ac:spMkLst>
            <pc:docMk/>
            <pc:sldMk cId="1736170937" sldId="349"/>
            <ac:spMk id="33" creationId="{E4EE4297-F9AC-4D35-8311-AB5B79EB7665}"/>
          </ac:spMkLst>
        </pc:spChg>
        <pc:spChg chg="del">
          <ac:chgData name="Dhara Savaliya" userId="52dfc58f59b9aafc" providerId="LiveId" clId="{A9AC327F-8364-4273-9865-1CCDD130297D}" dt="2020-04-03T23:17:44.958" v="9891" actId="478"/>
          <ac:spMkLst>
            <pc:docMk/>
            <pc:sldMk cId="1736170937" sldId="349"/>
            <ac:spMk id="34" creationId="{C713E6EB-961E-4746-AEDD-61D1CCBBA5BF}"/>
          </ac:spMkLst>
        </pc:spChg>
        <pc:spChg chg="del">
          <ac:chgData name="Dhara Savaliya" userId="52dfc58f59b9aafc" providerId="LiveId" clId="{A9AC327F-8364-4273-9865-1CCDD130297D}" dt="2020-04-03T23:17:48.999" v="9894" actId="478"/>
          <ac:spMkLst>
            <pc:docMk/>
            <pc:sldMk cId="1736170937" sldId="349"/>
            <ac:spMk id="35" creationId="{A138FC8B-DF99-4DC9-A396-AE5A6F148BC9}"/>
          </ac:spMkLst>
        </pc:spChg>
        <pc:picChg chg="add del mod">
          <ac:chgData name="Dhara Savaliya" userId="52dfc58f59b9aafc" providerId="LiveId" clId="{A9AC327F-8364-4273-9865-1CCDD130297D}" dt="2020-04-03T23:26:06.690" v="10367" actId="478"/>
          <ac:picMkLst>
            <pc:docMk/>
            <pc:sldMk cId="1736170937" sldId="349"/>
            <ac:picMk id="2" creationId="{C372A352-01B9-4EA4-927A-A1C3EFB13C5B}"/>
          </ac:picMkLst>
        </pc:picChg>
        <pc:picChg chg="add mod">
          <ac:chgData name="Dhara Savaliya" userId="52dfc58f59b9aafc" providerId="LiveId" clId="{A9AC327F-8364-4273-9865-1CCDD130297D}" dt="2020-04-03T23:26:42.842" v="10371" actId="14100"/>
          <ac:picMkLst>
            <pc:docMk/>
            <pc:sldMk cId="1736170937" sldId="349"/>
            <ac:picMk id="3" creationId="{7CC0A8EA-3574-4DDC-A55A-E43699B987B9}"/>
          </ac:picMkLst>
        </pc:picChg>
        <pc:picChg chg="del">
          <ac:chgData name="Dhara Savaliya" userId="52dfc58f59b9aafc" providerId="LiveId" clId="{A9AC327F-8364-4273-9865-1CCDD130297D}" dt="2020-04-03T23:17:50.473" v="9895" actId="478"/>
          <ac:picMkLst>
            <pc:docMk/>
            <pc:sldMk cId="1736170937" sldId="349"/>
            <ac:picMk id="4" creationId="{204A0492-6153-44E6-B79F-B7008D68079A}"/>
          </ac:picMkLst>
        </pc:picChg>
      </pc:sldChg>
      <pc:sldChg chg="del">
        <pc:chgData name="Dhara Savaliya" userId="52dfc58f59b9aafc" providerId="LiveId" clId="{A9AC327F-8364-4273-9865-1CCDD130297D}" dt="2020-04-03T23:23:49.781" v="10358"/>
        <pc:sldMkLst>
          <pc:docMk/>
          <pc:sldMk cId="569325831" sldId="350"/>
        </pc:sldMkLst>
      </pc:sldChg>
      <pc:sldChg chg="modSp modTransition">
        <pc:chgData name="Dhara Savaliya" userId="52dfc58f59b9aafc" providerId="LiveId" clId="{A9AC327F-8364-4273-9865-1CCDD130297D}" dt="2020-04-03T23:42:04.851" v="11310"/>
        <pc:sldMkLst>
          <pc:docMk/>
          <pc:sldMk cId="3013607713" sldId="350"/>
        </pc:sldMkLst>
        <pc:spChg chg="mod">
          <ac:chgData name="Dhara Savaliya" userId="52dfc58f59b9aafc" providerId="LiveId" clId="{A9AC327F-8364-4273-9865-1CCDD130297D}" dt="2020-04-03T23:29:32.090" v="10638" actId="20577"/>
          <ac:spMkLst>
            <pc:docMk/>
            <pc:sldMk cId="3013607713" sldId="350"/>
            <ac:spMk id="21" creationId="{5FFD0B03-91B5-4FF9-95E7-F526175CEC43}"/>
          </ac:spMkLst>
        </pc:spChg>
      </pc:sldChg>
      <pc:sldChg chg="addSp delSp modSp modTransition">
        <pc:chgData name="Dhara Savaliya" userId="52dfc58f59b9aafc" providerId="LiveId" clId="{A9AC327F-8364-4273-9865-1CCDD130297D}" dt="2020-04-03T23:42:04.851" v="11310"/>
        <pc:sldMkLst>
          <pc:docMk/>
          <pc:sldMk cId="2462261754" sldId="351"/>
        </pc:sldMkLst>
        <pc:spChg chg="mod">
          <ac:chgData name="Dhara Savaliya" userId="52dfc58f59b9aafc" providerId="LiveId" clId="{A9AC327F-8364-4273-9865-1CCDD130297D}" dt="2020-04-03T23:33:40.876" v="10959" actId="5793"/>
          <ac:spMkLst>
            <pc:docMk/>
            <pc:sldMk cId="2462261754" sldId="351"/>
            <ac:spMk id="17" creationId="{E864BB84-876F-40DD-95BA-3B203B468BD5}"/>
          </ac:spMkLst>
        </pc:spChg>
        <pc:spChg chg="mod">
          <ac:chgData name="Dhara Savaliya" userId="52dfc58f59b9aafc" providerId="LiveId" clId="{A9AC327F-8364-4273-9865-1CCDD130297D}" dt="2020-04-03T23:32:12.024" v="10683" actId="20577"/>
          <ac:spMkLst>
            <pc:docMk/>
            <pc:sldMk cId="2462261754" sldId="351"/>
            <ac:spMk id="21" creationId="{5FFD0B03-91B5-4FF9-95E7-F526175CEC43}"/>
          </ac:spMkLst>
        </pc:spChg>
        <pc:picChg chg="del">
          <ac:chgData name="Dhara Savaliya" userId="52dfc58f59b9aafc" providerId="LiveId" clId="{A9AC327F-8364-4273-9865-1CCDD130297D}" dt="2020-04-03T23:31:16.273" v="10639" actId="478"/>
          <ac:picMkLst>
            <pc:docMk/>
            <pc:sldMk cId="2462261754" sldId="351"/>
            <ac:picMk id="2" creationId="{C372A352-01B9-4EA4-927A-A1C3EFB13C5B}"/>
          </ac:picMkLst>
        </pc:picChg>
        <pc:picChg chg="add mod">
          <ac:chgData name="Dhara Savaliya" userId="52dfc58f59b9aafc" providerId="LiveId" clId="{A9AC327F-8364-4273-9865-1CCDD130297D}" dt="2020-04-03T23:36:56.525" v="11043" actId="14100"/>
          <ac:picMkLst>
            <pc:docMk/>
            <pc:sldMk cId="2462261754" sldId="351"/>
            <ac:picMk id="3" creationId="{A7632081-0ABB-4433-A200-CC257270113B}"/>
          </ac:picMkLst>
        </pc:picChg>
      </pc:sldChg>
      <pc:sldChg chg="del">
        <pc:chgData name="Dhara Savaliya" userId="52dfc58f59b9aafc" providerId="LiveId" clId="{A9AC327F-8364-4273-9865-1CCDD130297D}" dt="2020-04-03T23:35:45.097" v="11032"/>
        <pc:sldMkLst>
          <pc:docMk/>
          <pc:sldMk cId="148069052" sldId="352"/>
        </pc:sldMkLst>
      </pc:sldChg>
      <pc:sldChg chg="addSp delSp modSp modTransition">
        <pc:chgData name="Dhara Savaliya" userId="52dfc58f59b9aafc" providerId="LiveId" clId="{A9AC327F-8364-4273-9865-1CCDD130297D}" dt="2020-04-03T23:42:04.851" v="11310"/>
        <pc:sldMkLst>
          <pc:docMk/>
          <pc:sldMk cId="3566573768" sldId="352"/>
        </pc:sldMkLst>
        <pc:spChg chg="mod">
          <ac:chgData name="Dhara Savaliya" userId="52dfc58f59b9aafc" providerId="LiveId" clId="{A9AC327F-8364-4273-9865-1CCDD130297D}" dt="2020-04-03T23:39:49.890" v="11305" actId="20577"/>
          <ac:spMkLst>
            <pc:docMk/>
            <pc:sldMk cId="3566573768" sldId="352"/>
            <ac:spMk id="17" creationId="{E864BB84-876F-40DD-95BA-3B203B468BD5}"/>
          </ac:spMkLst>
        </pc:spChg>
        <pc:spChg chg="mod">
          <ac:chgData name="Dhara Savaliya" userId="52dfc58f59b9aafc" providerId="LiveId" clId="{A9AC327F-8364-4273-9865-1CCDD130297D}" dt="2020-04-03T23:38:36.455" v="11125" actId="20577"/>
          <ac:spMkLst>
            <pc:docMk/>
            <pc:sldMk cId="3566573768" sldId="352"/>
            <ac:spMk id="21" creationId="{5FFD0B03-91B5-4FF9-95E7-F526175CEC43}"/>
          </ac:spMkLst>
        </pc:spChg>
        <pc:picChg chg="add mod">
          <ac:chgData name="Dhara Savaliya" userId="52dfc58f59b9aafc" providerId="LiveId" clId="{A9AC327F-8364-4273-9865-1CCDD130297D}" dt="2020-04-03T23:37:41.580" v="11048" actId="14100"/>
          <ac:picMkLst>
            <pc:docMk/>
            <pc:sldMk cId="3566573768" sldId="352"/>
            <ac:picMk id="2" creationId="{6C876697-2E8E-45B9-853E-D8C9EC25A425}"/>
          </ac:picMkLst>
        </pc:picChg>
        <pc:picChg chg="del">
          <ac:chgData name="Dhara Savaliya" userId="52dfc58f59b9aafc" providerId="LiveId" clId="{A9AC327F-8364-4273-9865-1CCDD130297D}" dt="2020-04-03T23:36:16.772" v="11033" actId="478"/>
          <ac:picMkLst>
            <pc:docMk/>
            <pc:sldMk cId="3566573768" sldId="352"/>
            <ac:picMk id="3" creationId="{A7632081-0ABB-4433-A200-CC257270113B}"/>
          </ac:picMkLst>
        </pc:picChg>
      </pc:sldChg>
      <pc:sldChg chg="delSp add del setBg delDesignElem">
        <pc:chgData name="Dhara Savaliya" userId="52dfc58f59b9aafc" providerId="LiveId" clId="{A9AC327F-8364-4273-9865-1CCDD130297D}" dt="2020-04-03T23:37:04.321" v="11044" actId="2696"/>
        <pc:sldMkLst>
          <pc:docMk/>
          <pc:sldMk cId="741782462" sldId="353"/>
        </pc:sldMkLst>
        <pc:spChg chg="del">
          <ac:chgData name="Dhara Savaliya" userId="52dfc58f59b9aafc" providerId="LiveId" clId="{A9AC327F-8364-4273-9865-1CCDD130297D}" dt="2020-04-03T23:36:17.696" v="11035"/>
          <ac:spMkLst>
            <pc:docMk/>
            <pc:sldMk cId="741782462" sldId="353"/>
            <ac:spMk id="27" creationId="{39E3965E-AC41-4711-9D10-E25ABB132D86}"/>
          </ac:spMkLst>
        </pc:spChg>
        <pc:spChg chg="del">
          <ac:chgData name="Dhara Savaliya" userId="52dfc58f59b9aafc" providerId="LiveId" clId="{A9AC327F-8364-4273-9865-1CCDD130297D}" dt="2020-04-03T23:36:17.696" v="11035"/>
          <ac:spMkLst>
            <pc:docMk/>
            <pc:sldMk cId="741782462" sldId="353"/>
            <ac:spMk id="30" creationId="{6482F060-A4AF-4E0B-B364-7C6BA4AE9C03}"/>
          </ac:spMkLst>
        </pc:spChg>
        <pc:cxnChg chg="del">
          <ac:chgData name="Dhara Savaliya" userId="52dfc58f59b9aafc" providerId="LiveId" clId="{A9AC327F-8364-4273-9865-1CCDD130297D}" dt="2020-04-03T23:36:17.696" v="11035"/>
          <ac:cxnSpMkLst>
            <pc:docMk/>
            <pc:sldMk cId="741782462" sldId="353"/>
            <ac:cxnSpMk id="28" creationId="{1F5DC8C3-BA5F-4EED-BB9A-A14272BD82A1}"/>
          </ac:cxnSpMkLst>
        </pc:cxnChg>
        <pc:cxnChg chg="del">
          <ac:chgData name="Dhara Savaliya" userId="52dfc58f59b9aafc" providerId="LiveId" clId="{A9AC327F-8364-4273-9865-1CCDD130297D}" dt="2020-04-03T23:36:17.696" v="11035"/>
          <ac:cxnSpMkLst>
            <pc:docMk/>
            <pc:sldMk cId="741782462" sldId="353"/>
            <ac:cxnSpMk id="32" creationId="{B9EB6DAA-2F0C-43D5-A577-15D5D2C4E3F5}"/>
          </ac:cxnSpMkLst>
        </pc:cxnChg>
      </pc:sldChg>
      <pc:sldChg chg="addSp delSp add del setBg delDesignElem">
        <pc:chgData name="Dhara Savaliya" userId="52dfc58f59b9aafc" providerId="LiveId" clId="{A9AC327F-8364-4273-9865-1CCDD130297D}" dt="2020-04-03T23:36:54.808" v="11042"/>
        <pc:sldMkLst>
          <pc:docMk/>
          <pc:sldMk cId="494369390" sldId="354"/>
        </pc:sldMkLst>
        <pc:spChg chg="add del">
          <ac:chgData name="Dhara Savaliya" userId="52dfc58f59b9aafc" providerId="LiveId" clId="{A9AC327F-8364-4273-9865-1CCDD130297D}" dt="2020-04-03T23:36:54.808" v="11042"/>
          <ac:spMkLst>
            <pc:docMk/>
            <pc:sldMk cId="494369390" sldId="354"/>
            <ac:spMk id="27" creationId="{39E3965E-AC41-4711-9D10-E25ABB132D86}"/>
          </ac:spMkLst>
        </pc:spChg>
        <pc:spChg chg="add del">
          <ac:chgData name="Dhara Savaliya" userId="52dfc58f59b9aafc" providerId="LiveId" clId="{A9AC327F-8364-4273-9865-1CCDD130297D}" dt="2020-04-03T23:36:54.808" v="11042"/>
          <ac:spMkLst>
            <pc:docMk/>
            <pc:sldMk cId="494369390" sldId="354"/>
            <ac:spMk id="30" creationId="{6482F060-A4AF-4E0B-B364-7C6BA4AE9C03}"/>
          </ac:spMkLst>
        </pc:spChg>
        <pc:cxnChg chg="add del">
          <ac:chgData name="Dhara Savaliya" userId="52dfc58f59b9aafc" providerId="LiveId" clId="{A9AC327F-8364-4273-9865-1CCDD130297D}" dt="2020-04-03T23:36:54.808" v="11042"/>
          <ac:cxnSpMkLst>
            <pc:docMk/>
            <pc:sldMk cId="494369390" sldId="354"/>
            <ac:cxnSpMk id="28" creationId="{1F5DC8C3-BA5F-4EED-BB9A-A14272BD82A1}"/>
          </ac:cxnSpMkLst>
        </pc:cxnChg>
        <pc:cxnChg chg="add del">
          <ac:chgData name="Dhara Savaliya" userId="52dfc58f59b9aafc" providerId="LiveId" clId="{A9AC327F-8364-4273-9865-1CCDD130297D}" dt="2020-04-03T23:36:54.808" v="11042"/>
          <ac:cxnSpMkLst>
            <pc:docMk/>
            <pc:sldMk cId="494369390" sldId="354"/>
            <ac:cxnSpMk id="32" creationId="{B9EB6DAA-2F0C-43D5-A577-15D5D2C4E3F5}"/>
          </ac:cxnSpMkLst>
        </pc:cxnChg>
      </pc:sldChg>
    </pc:docChg>
  </pc:docChgLst>
  <pc:docChgLst>
    <pc:chgData name="Dhara Savaliya" userId="52dfc58f59b9aafc" providerId="LiveId" clId="{F6F6AA85-64CC-45E1-A455-92BE3697B8F4}"/>
    <pc:docChg chg="undo custSel addSld modSld sldOrd delSection modSection">
      <pc:chgData name="Dhara Savaliya" userId="52dfc58f59b9aafc" providerId="LiveId" clId="{F6F6AA85-64CC-45E1-A455-92BE3697B8F4}" dt="2020-04-03T03:15:01.412" v="1749"/>
      <pc:docMkLst>
        <pc:docMk/>
      </pc:docMkLst>
      <pc:sldChg chg="modTransition">
        <pc:chgData name="Dhara Savaliya" userId="52dfc58f59b9aafc" providerId="LiveId" clId="{F6F6AA85-64CC-45E1-A455-92BE3697B8F4}" dt="2020-04-03T03:05:19.054" v="1586"/>
        <pc:sldMkLst>
          <pc:docMk/>
          <pc:sldMk cId="193143965" sldId="298"/>
        </pc:sldMkLst>
      </pc:sldChg>
      <pc:sldChg chg="modTransition">
        <pc:chgData name="Dhara Savaliya" userId="52dfc58f59b9aafc" providerId="LiveId" clId="{F6F6AA85-64CC-45E1-A455-92BE3697B8F4}" dt="2020-04-03T03:05:33.550" v="1587"/>
        <pc:sldMkLst>
          <pc:docMk/>
          <pc:sldMk cId="2933514334" sldId="300"/>
        </pc:sldMkLst>
      </pc:sldChg>
      <pc:sldChg chg="modTransition">
        <pc:chgData name="Dhara Savaliya" userId="52dfc58f59b9aafc" providerId="LiveId" clId="{F6F6AA85-64CC-45E1-A455-92BE3697B8F4}" dt="2020-04-03T03:05:46.100" v="1588"/>
        <pc:sldMkLst>
          <pc:docMk/>
          <pc:sldMk cId="3371530763" sldId="301"/>
        </pc:sldMkLst>
      </pc:sldChg>
      <pc:sldChg chg="modTransition">
        <pc:chgData name="Dhara Savaliya" userId="52dfc58f59b9aafc" providerId="LiveId" clId="{F6F6AA85-64CC-45E1-A455-92BE3697B8F4}" dt="2020-04-03T03:06:51.125" v="1589"/>
        <pc:sldMkLst>
          <pc:docMk/>
          <pc:sldMk cId="1432596766" sldId="302"/>
        </pc:sldMkLst>
      </pc:sldChg>
      <pc:sldChg chg="modTransition">
        <pc:chgData name="Dhara Savaliya" userId="52dfc58f59b9aafc" providerId="LiveId" clId="{F6F6AA85-64CC-45E1-A455-92BE3697B8F4}" dt="2020-04-03T03:07:11.589" v="1590"/>
        <pc:sldMkLst>
          <pc:docMk/>
          <pc:sldMk cId="3948340301" sldId="303"/>
        </pc:sldMkLst>
      </pc:sldChg>
      <pc:sldChg chg="modTransition">
        <pc:chgData name="Dhara Savaliya" userId="52dfc58f59b9aafc" providerId="LiveId" clId="{F6F6AA85-64CC-45E1-A455-92BE3697B8F4}" dt="2020-04-03T03:07:29.127" v="1591"/>
        <pc:sldMkLst>
          <pc:docMk/>
          <pc:sldMk cId="2716820129" sldId="304"/>
        </pc:sldMkLst>
      </pc:sldChg>
      <pc:sldChg chg="modTransition">
        <pc:chgData name="Dhara Savaliya" userId="52dfc58f59b9aafc" providerId="LiveId" clId="{F6F6AA85-64CC-45E1-A455-92BE3697B8F4}" dt="2020-04-03T03:07:29.127" v="1591"/>
        <pc:sldMkLst>
          <pc:docMk/>
          <pc:sldMk cId="3215020928" sldId="305"/>
        </pc:sldMkLst>
      </pc:sldChg>
      <pc:sldChg chg="modTransition">
        <pc:chgData name="Dhara Savaliya" userId="52dfc58f59b9aafc" providerId="LiveId" clId="{F6F6AA85-64CC-45E1-A455-92BE3697B8F4}" dt="2020-04-03T03:07:29.127" v="1591"/>
        <pc:sldMkLst>
          <pc:docMk/>
          <pc:sldMk cId="827141483" sldId="306"/>
        </pc:sldMkLst>
      </pc:sldChg>
      <pc:sldChg chg="modTransition">
        <pc:chgData name="Dhara Savaliya" userId="52dfc58f59b9aafc" providerId="LiveId" clId="{F6F6AA85-64CC-45E1-A455-92BE3697B8F4}" dt="2020-04-03T03:07:29.127" v="1591"/>
        <pc:sldMkLst>
          <pc:docMk/>
          <pc:sldMk cId="388987417" sldId="307"/>
        </pc:sldMkLst>
      </pc:sldChg>
      <pc:sldChg chg="modSp modTransition">
        <pc:chgData name="Dhara Savaliya" userId="52dfc58f59b9aafc" providerId="LiveId" clId="{F6F6AA85-64CC-45E1-A455-92BE3697B8F4}" dt="2020-04-03T03:08:03.279" v="1595"/>
        <pc:sldMkLst>
          <pc:docMk/>
          <pc:sldMk cId="629035450" sldId="308"/>
        </pc:sldMkLst>
        <pc:spChg chg="mod">
          <ac:chgData name="Dhara Savaliya" userId="52dfc58f59b9aafc" providerId="LiveId" clId="{F6F6AA85-64CC-45E1-A455-92BE3697B8F4}" dt="2020-04-03T02:01:49.873" v="4"/>
          <ac:spMkLst>
            <pc:docMk/>
            <pc:sldMk cId="629035450" sldId="308"/>
            <ac:spMk id="52" creationId="{B7A00D93-8E02-462B-85DB-D3B717069F00}"/>
          </ac:spMkLst>
        </pc:spChg>
        <pc:spChg chg="mod">
          <ac:chgData name="Dhara Savaliya" userId="52dfc58f59b9aafc" providerId="LiveId" clId="{F6F6AA85-64CC-45E1-A455-92BE3697B8F4}" dt="2020-04-03T02:06:53.170" v="10"/>
          <ac:spMkLst>
            <pc:docMk/>
            <pc:sldMk cId="629035450" sldId="308"/>
            <ac:spMk id="53" creationId="{0E9F7196-4FCD-46AF-9104-361517BC4D51}"/>
          </ac:spMkLst>
        </pc:spChg>
        <pc:spChg chg="mod">
          <ac:chgData name="Dhara Savaliya" userId="52dfc58f59b9aafc" providerId="LiveId" clId="{F6F6AA85-64CC-45E1-A455-92BE3697B8F4}" dt="2020-04-03T02:07:09.748" v="11"/>
          <ac:spMkLst>
            <pc:docMk/>
            <pc:sldMk cId="629035450" sldId="308"/>
            <ac:spMk id="56" creationId="{62EC5D17-4600-43C0-B217-4C3057E24189}"/>
          </ac:spMkLst>
        </pc:spChg>
        <pc:spChg chg="mod">
          <ac:chgData name="Dhara Savaliya" userId="52dfc58f59b9aafc" providerId="LiveId" clId="{F6F6AA85-64CC-45E1-A455-92BE3697B8F4}" dt="2020-04-03T02:07:54.836" v="15"/>
          <ac:spMkLst>
            <pc:docMk/>
            <pc:sldMk cId="629035450" sldId="308"/>
            <ac:spMk id="59" creationId="{D91B13FD-AF91-4847-A826-A72734B381CC}"/>
          </ac:spMkLst>
        </pc:spChg>
        <pc:spChg chg="mod">
          <ac:chgData name="Dhara Savaliya" userId="52dfc58f59b9aafc" providerId="LiveId" clId="{F6F6AA85-64CC-45E1-A455-92BE3697B8F4}" dt="2020-04-03T02:08:12.576" v="17"/>
          <ac:spMkLst>
            <pc:docMk/>
            <pc:sldMk cId="629035450" sldId="308"/>
            <ac:spMk id="63" creationId="{9A112B79-4349-4990-AEBA-749F1EBA49F8}"/>
          </ac:spMkLst>
        </pc:spChg>
        <pc:spChg chg="mod">
          <ac:chgData name="Dhara Savaliya" userId="52dfc58f59b9aafc" providerId="LiveId" clId="{F6F6AA85-64CC-45E1-A455-92BE3697B8F4}" dt="2020-04-03T02:06:45.157" v="9"/>
          <ac:spMkLst>
            <pc:docMk/>
            <pc:sldMk cId="629035450" sldId="308"/>
            <ac:spMk id="110" creationId="{6863A0FA-EB23-4EAC-9457-1A614EC5818A}"/>
          </ac:spMkLst>
        </pc:spChg>
        <pc:spChg chg="mod">
          <ac:chgData name="Dhara Savaliya" userId="52dfc58f59b9aafc" providerId="LiveId" clId="{F6F6AA85-64CC-45E1-A455-92BE3697B8F4}" dt="2020-04-03T02:07:41.766" v="13"/>
          <ac:spMkLst>
            <pc:docMk/>
            <pc:sldMk cId="629035450" sldId="308"/>
            <ac:spMk id="160" creationId="{31D6C3F9-EFAC-478B-A169-18CB1369B20A}"/>
          </ac:spMkLst>
        </pc:spChg>
        <pc:spChg chg="mod">
          <ac:chgData name="Dhara Savaliya" userId="52dfc58f59b9aafc" providerId="LiveId" clId="{F6F6AA85-64CC-45E1-A455-92BE3697B8F4}" dt="2020-04-03T02:08:04.828" v="16"/>
          <ac:spMkLst>
            <pc:docMk/>
            <pc:sldMk cId="629035450" sldId="308"/>
            <ac:spMk id="178" creationId="{9358B772-4490-4AA8-803C-BB50CD019156}"/>
          </ac:spMkLst>
        </pc:spChg>
        <pc:grpChg chg="mod">
          <ac:chgData name="Dhara Savaliya" userId="52dfc58f59b9aafc" providerId="LiveId" clId="{F6F6AA85-64CC-45E1-A455-92BE3697B8F4}" dt="2020-04-03T01:59:27.004" v="2" actId="14100"/>
          <ac:grpSpMkLst>
            <pc:docMk/>
            <pc:sldMk cId="629035450" sldId="308"/>
            <ac:grpSpMk id="190" creationId="{16CA25C9-7B16-4091-B3D5-20DB177B3587}"/>
          </ac:grpSpMkLst>
        </pc:grpChg>
        <pc:picChg chg="mod">
          <ac:chgData name="Dhara Savaliya" userId="52dfc58f59b9aafc" providerId="LiveId" clId="{F6F6AA85-64CC-45E1-A455-92BE3697B8F4}" dt="2020-04-03T02:06:37.283" v="8"/>
          <ac:picMkLst>
            <pc:docMk/>
            <pc:sldMk cId="629035450" sldId="308"/>
            <ac:picMk id="115" creationId="{E040BC40-3DDD-4237-B5DB-E8DF446F282A}"/>
          </ac:picMkLst>
        </pc:picChg>
        <pc:picChg chg="mod">
          <ac:chgData name="Dhara Savaliya" userId="52dfc58f59b9aafc" providerId="LiveId" clId="{F6F6AA85-64CC-45E1-A455-92BE3697B8F4}" dt="2020-04-03T02:06:30.879" v="7"/>
          <ac:picMkLst>
            <pc:docMk/>
            <pc:sldMk cId="629035450" sldId="308"/>
            <ac:picMk id="116" creationId="{4F5089B2-6D63-48F6-A87E-4771FC51C499}"/>
          </ac:picMkLst>
        </pc:picChg>
        <pc:picChg chg="mod">
          <ac:chgData name="Dhara Savaliya" userId="52dfc58f59b9aafc" providerId="LiveId" clId="{F6F6AA85-64CC-45E1-A455-92BE3697B8F4}" dt="2020-04-03T02:07:19.090" v="12"/>
          <ac:picMkLst>
            <pc:docMk/>
            <pc:sldMk cId="629035450" sldId="308"/>
            <ac:picMk id="120" creationId="{675E1EB4-7E61-4714-B070-CF5E8474CFC9}"/>
          </ac:picMkLst>
        </pc:picChg>
        <pc:picChg chg="mod">
          <ac:chgData name="Dhara Savaliya" userId="52dfc58f59b9aafc" providerId="LiveId" clId="{F6F6AA85-64CC-45E1-A455-92BE3697B8F4}" dt="2020-04-03T02:07:47.842" v="14"/>
          <ac:picMkLst>
            <pc:docMk/>
            <pc:sldMk cId="629035450" sldId="308"/>
            <ac:picMk id="162" creationId="{0269329B-5ED0-43C0-8CB9-7CA0383CA7E1}"/>
          </ac:picMkLst>
        </pc:picChg>
        <pc:picChg chg="mod">
          <ac:chgData name="Dhara Savaliya" userId="52dfc58f59b9aafc" providerId="LiveId" clId="{F6F6AA85-64CC-45E1-A455-92BE3697B8F4}" dt="2020-04-03T02:05:41.712" v="5"/>
          <ac:picMkLst>
            <pc:docMk/>
            <pc:sldMk cId="629035450" sldId="308"/>
            <ac:picMk id="191" creationId="{22183282-363E-431D-872F-C13CCE3C3A03}"/>
          </ac:picMkLst>
        </pc:picChg>
        <pc:picChg chg="mod">
          <ac:chgData name="Dhara Savaliya" userId="52dfc58f59b9aafc" providerId="LiveId" clId="{F6F6AA85-64CC-45E1-A455-92BE3697B8F4}" dt="2020-04-03T02:05:50.118" v="6"/>
          <ac:picMkLst>
            <pc:docMk/>
            <pc:sldMk cId="629035450" sldId="308"/>
            <ac:picMk id="192" creationId="{C4C7F41D-721D-4609-9DEE-BE6C33303026}"/>
          </ac:picMkLst>
        </pc:picChg>
      </pc:sldChg>
      <pc:sldChg chg="addSp delSp modSp modTransition">
        <pc:chgData name="Dhara Savaliya" userId="52dfc58f59b9aafc" providerId="LiveId" clId="{F6F6AA85-64CC-45E1-A455-92BE3697B8F4}" dt="2020-04-03T03:08:37.646" v="1596"/>
        <pc:sldMkLst>
          <pc:docMk/>
          <pc:sldMk cId="881716636" sldId="312"/>
        </pc:sldMkLst>
        <pc:spChg chg="mod">
          <ac:chgData name="Dhara Savaliya" userId="52dfc58f59b9aafc" providerId="LiveId" clId="{F6F6AA85-64CC-45E1-A455-92BE3697B8F4}" dt="2020-04-03T02:20:19.872" v="877" actId="14100"/>
          <ac:spMkLst>
            <pc:docMk/>
            <pc:sldMk cId="881716636" sldId="312"/>
            <ac:spMk id="2" creationId="{95C7F290-2EEB-4E81-B0F7-82016168CFC1}"/>
          </ac:spMkLst>
        </pc:spChg>
        <pc:spChg chg="add del mod">
          <ac:chgData name="Dhara Savaliya" userId="52dfc58f59b9aafc" providerId="LiveId" clId="{F6F6AA85-64CC-45E1-A455-92BE3697B8F4}" dt="2020-04-03T02:14:29.107" v="559" actId="478"/>
          <ac:spMkLst>
            <pc:docMk/>
            <pc:sldMk cId="881716636" sldId="312"/>
            <ac:spMk id="3" creationId="{B9E38149-0609-4D9A-AA33-D30B8D715A07}"/>
          </ac:spMkLst>
        </pc:spChg>
        <pc:spChg chg="add del mod">
          <ac:chgData name="Dhara Savaliya" userId="52dfc58f59b9aafc" providerId="LiveId" clId="{F6F6AA85-64CC-45E1-A455-92BE3697B8F4}" dt="2020-04-03T02:16:40.785" v="758" actId="478"/>
          <ac:spMkLst>
            <pc:docMk/>
            <pc:sldMk cId="881716636" sldId="312"/>
            <ac:spMk id="4" creationId="{11A3CFEC-6B09-4AFC-B100-A5DB3C4EE633}"/>
          </ac:spMkLst>
        </pc:spChg>
        <pc:spChg chg="del">
          <ac:chgData name="Dhara Savaliya" userId="52dfc58f59b9aafc" providerId="LiveId" clId="{F6F6AA85-64CC-45E1-A455-92BE3697B8F4}" dt="2020-04-03T02:20:45.330" v="882" actId="478"/>
          <ac:spMkLst>
            <pc:docMk/>
            <pc:sldMk cId="881716636" sldId="312"/>
            <ac:spMk id="58" creationId="{00A8B060-9ACB-44B4-9650-5BE068D854D1}"/>
          </ac:spMkLst>
        </pc:spChg>
        <pc:spChg chg="mod">
          <ac:chgData name="Dhara Savaliya" userId="52dfc58f59b9aafc" providerId="LiveId" clId="{F6F6AA85-64CC-45E1-A455-92BE3697B8F4}" dt="2020-04-03T02:20:43.911" v="881" actId="6549"/>
          <ac:spMkLst>
            <pc:docMk/>
            <pc:sldMk cId="881716636" sldId="312"/>
            <ac:spMk id="73" creationId="{4FE29E90-0336-4BEC-B861-ACD6A4AB0E85}"/>
          </ac:spMkLst>
        </pc:spChg>
        <pc:spChg chg="mod">
          <ac:chgData name="Dhara Savaliya" userId="52dfc58f59b9aafc" providerId="LiveId" clId="{F6F6AA85-64CC-45E1-A455-92BE3697B8F4}" dt="2020-04-03T02:13:21.641" v="518" actId="1037"/>
          <ac:spMkLst>
            <pc:docMk/>
            <pc:sldMk cId="881716636" sldId="312"/>
            <ac:spMk id="128" creationId="{848A4067-B14A-4C8B-AE5C-67F9B68DE33F}"/>
          </ac:spMkLst>
        </pc:spChg>
        <pc:spChg chg="add mod">
          <ac:chgData name="Dhara Savaliya" userId="52dfc58f59b9aafc" providerId="LiveId" clId="{F6F6AA85-64CC-45E1-A455-92BE3697B8F4}" dt="2020-04-03T02:23:26.368" v="1004" actId="20577"/>
          <ac:spMkLst>
            <pc:docMk/>
            <pc:sldMk cId="881716636" sldId="312"/>
            <ac:spMk id="141" creationId="{9494390E-EB04-4551-B207-AE727148FB95}"/>
          </ac:spMkLst>
        </pc:spChg>
        <pc:spChg chg="add mod">
          <ac:chgData name="Dhara Savaliya" userId="52dfc58f59b9aafc" providerId="LiveId" clId="{F6F6AA85-64CC-45E1-A455-92BE3697B8F4}" dt="2020-04-03T02:29:40.685" v="1184" actId="20577"/>
          <ac:spMkLst>
            <pc:docMk/>
            <pc:sldMk cId="881716636" sldId="312"/>
            <ac:spMk id="142" creationId="{EC7CBD75-BDF0-485F-9642-7883A9829E13}"/>
          </ac:spMkLst>
        </pc:spChg>
        <pc:spChg chg="mod">
          <ac:chgData name="Dhara Savaliya" userId="52dfc58f59b9aafc" providerId="LiveId" clId="{F6F6AA85-64CC-45E1-A455-92BE3697B8F4}" dt="2020-04-03T02:10:06.281" v="228" actId="207"/>
          <ac:spMkLst>
            <pc:docMk/>
            <pc:sldMk cId="881716636" sldId="312"/>
            <ac:spMk id="207" creationId="{28D63385-8267-40FC-98B3-CA780D6202F3}"/>
          </ac:spMkLst>
        </pc:spChg>
        <pc:grpChg chg="mod">
          <ac:chgData name="Dhara Savaliya" userId="52dfc58f59b9aafc" providerId="LiveId" clId="{F6F6AA85-64CC-45E1-A455-92BE3697B8F4}" dt="2020-04-03T02:10:36.556" v="231" actId="554"/>
          <ac:grpSpMkLst>
            <pc:docMk/>
            <pc:sldMk cId="881716636" sldId="312"/>
            <ac:grpSpMk id="50" creationId="{C6C96A28-7288-40DA-9F15-72AA467ECBFB}"/>
          </ac:grpSpMkLst>
        </pc:grpChg>
        <pc:grpChg chg="mod">
          <ac:chgData name="Dhara Savaliya" userId="52dfc58f59b9aafc" providerId="LiveId" clId="{F6F6AA85-64CC-45E1-A455-92BE3697B8F4}" dt="2020-04-03T02:10:36.556" v="231" actId="554"/>
          <ac:grpSpMkLst>
            <pc:docMk/>
            <pc:sldMk cId="881716636" sldId="312"/>
            <ac:grpSpMk id="53" creationId="{DA31A776-D381-4612-BDB3-C611E2070363}"/>
          </ac:grpSpMkLst>
        </pc:grpChg>
        <pc:grpChg chg="mod">
          <ac:chgData name="Dhara Savaliya" userId="52dfc58f59b9aafc" providerId="LiveId" clId="{F6F6AA85-64CC-45E1-A455-92BE3697B8F4}" dt="2020-04-03T02:10:36.556" v="231" actId="554"/>
          <ac:grpSpMkLst>
            <pc:docMk/>
            <pc:sldMk cId="881716636" sldId="312"/>
            <ac:grpSpMk id="56" creationId="{FFCC660F-4E3A-4037-B9B9-75E1DBD30BEB}"/>
          </ac:grpSpMkLst>
        </pc:grpChg>
        <pc:grpChg chg="mod">
          <ac:chgData name="Dhara Savaliya" userId="52dfc58f59b9aafc" providerId="LiveId" clId="{F6F6AA85-64CC-45E1-A455-92BE3697B8F4}" dt="2020-04-03T02:10:36.556" v="231" actId="554"/>
          <ac:grpSpMkLst>
            <pc:docMk/>
            <pc:sldMk cId="881716636" sldId="312"/>
            <ac:grpSpMk id="57" creationId="{5C3765CA-DBA8-4F17-ADD1-56AB743B7E25}"/>
          </ac:grpSpMkLst>
        </pc:grpChg>
        <pc:grpChg chg="mod">
          <ac:chgData name="Dhara Savaliya" userId="52dfc58f59b9aafc" providerId="LiveId" clId="{F6F6AA85-64CC-45E1-A455-92BE3697B8F4}" dt="2020-04-03T02:10:36.556" v="231" actId="554"/>
          <ac:grpSpMkLst>
            <pc:docMk/>
            <pc:sldMk cId="881716636" sldId="312"/>
            <ac:grpSpMk id="74" creationId="{A61844BC-94EF-45AF-BF9E-F32649428DFA}"/>
          </ac:grpSpMkLst>
        </pc:grpChg>
        <pc:grpChg chg="mod">
          <ac:chgData name="Dhara Savaliya" userId="52dfc58f59b9aafc" providerId="LiveId" clId="{F6F6AA85-64CC-45E1-A455-92BE3697B8F4}" dt="2020-04-03T02:10:36.556" v="231" actId="554"/>
          <ac:grpSpMkLst>
            <pc:docMk/>
            <pc:sldMk cId="881716636" sldId="312"/>
            <ac:grpSpMk id="75" creationId="{0413DC10-8F7C-42A5-BC38-43282B74955E}"/>
          </ac:grpSpMkLst>
        </pc:grpChg>
        <pc:grpChg chg="del mod">
          <ac:chgData name="Dhara Savaliya" userId="52dfc58f59b9aafc" providerId="LiveId" clId="{F6F6AA85-64CC-45E1-A455-92BE3697B8F4}" dt="2020-04-03T02:20:47.034" v="884" actId="478"/>
          <ac:grpSpMkLst>
            <pc:docMk/>
            <pc:sldMk cId="881716636" sldId="312"/>
            <ac:grpSpMk id="80" creationId="{077D742E-872F-4D72-A59D-1C8DE93AF8E8}"/>
          </ac:grpSpMkLst>
        </pc:grpChg>
        <pc:grpChg chg="mod">
          <ac:chgData name="Dhara Savaliya" userId="52dfc58f59b9aafc" providerId="LiveId" clId="{F6F6AA85-64CC-45E1-A455-92BE3697B8F4}" dt="2020-04-03T02:10:53.811" v="233" actId="465"/>
          <ac:grpSpMkLst>
            <pc:docMk/>
            <pc:sldMk cId="881716636" sldId="312"/>
            <ac:grpSpMk id="96" creationId="{AF93972F-7109-45D3-BC6B-2CF3257A5185}"/>
          </ac:grpSpMkLst>
        </pc:grpChg>
        <pc:grpChg chg="mod">
          <ac:chgData name="Dhara Savaliya" userId="52dfc58f59b9aafc" providerId="LiveId" clId="{F6F6AA85-64CC-45E1-A455-92BE3697B8F4}" dt="2020-04-03T02:10:53.811" v="233" actId="465"/>
          <ac:grpSpMkLst>
            <pc:docMk/>
            <pc:sldMk cId="881716636" sldId="312"/>
            <ac:grpSpMk id="104" creationId="{69145B1E-168F-4CD9-BF76-6145473E4F07}"/>
          </ac:grpSpMkLst>
        </pc:grpChg>
        <pc:grpChg chg="del mod">
          <ac:chgData name="Dhara Savaliya" userId="52dfc58f59b9aafc" providerId="LiveId" clId="{F6F6AA85-64CC-45E1-A455-92BE3697B8F4}" dt="2020-04-03T02:12:13.383" v="449" actId="478"/>
          <ac:grpSpMkLst>
            <pc:docMk/>
            <pc:sldMk cId="881716636" sldId="312"/>
            <ac:grpSpMk id="106" creationId="{54775532-6A99-4378-A12A-A42614396918}"/>
          </ac:grpSpMkLst>
        </pc:grpChg>
        <pc:grpChg chg="del mod">
          <ac:chgData name="Dhara Savaliya" userId="52dfc58f59b9aafc" providerId="LiveId" clId="{F6F6AA85-64CC-45E1-A455-92BE3697B8F4}" dt="2020-04-03T02:14:47.331" v="563" actId="478"/>
          <ac:grpSpMkLst>
            <pc:docMk/>
            <pc:sldMk cId="881716636" sldId="312"/>
            <ac:grpSpMk id="107" creationId="{18748EF7-B845-4AAA-B702-934ACB369A0B}"/>
          </ac:grpSpMkLst>
        </pc:grpChg>
        <pc:grpChg chg="mod">
          <ac:chgData name="Dhara Savaliya" userId="52dfc58f59b9aafc" providerId="LiveId" clId="{F6F6AA85-64CC-45E1-A455-92BE3697B8F4}" dt="2020-04-03T02:10:50.434" v="232" actId="408"/>
          <ac:grpSpMkLst>
            <pc:docMk/>
            <pc:sldMk cId="881716636" sldId="312"/>
            <ac:grpSpMk id="108" creationId="{8F07F1AD-3534-47F1-B872-DC1C6E0197C4}"/>
          </ac:grpSpMkLst>
        </pc:grpChg>
        <pc:grpChg chg="mod">
          <ac:chgData name="Dhara Savaliya" userId="52dfc58f59b9aafc" providerId="LiveId" clId="{F6F6AA85-64CC-45E1-A455-92BE3697B8F4}" dt="2020-04-03T02:10:50.434" v="232" actId="408"/>
          <ac:grpSpMkLst>
            <pc:docMk/>
            <pc:sldMk cId="881716636" sldId="312"/>
            <ac:grpSpMk id="109" creationId="{F3EADD9B-FE5A-41AF-B144-DA74A56E2A5F}"/>
          </ac:grpSpMkLst>
        </pc:grpChg>
        <pc:grpChg chg="del mod">
          <ac:chgData name="Dhara Savaliya" userId="52dfc58f59b9aafc" providerId="LiveId" clId="{F6F6AA85-64CC-45E1-A455-92BE3697B8F4}" dt="2020-04-03T02:20:41.820" v="880" actId="478"/>
          <ac:grpSpMkLst>
            <pc:docMk/>
            <pc:sldMk cId="881716636" sldId="312"/>
            <ac:grpSpMk id="124" creationId="{B4601968-9FAC-4CB6-9ECF-21A01A932449}"/>
          </ac:grpSpMkLst>
        </pc:grpChg>
        <pc:grpChg chg="del mod">
          <ac:chgData name="Dhara Savaliya" userId="52dfc58f59b9aafc" providerId="LiveId" clId="{F6F6AA85-64CC-45E1-A455-92BE3697B8F4}" dt="2020-04-03T02:20:41.820" v="880" actId="478"/>
          <ac:grpSpMkLst>
            <pc:docMk/>
            <pc:sldMk cId="881716636" sldId="312"/>
            <ac:grpSpMk id="134" creationId="{30748874-AA2E-4E8A-8931-3344605E6803}"/>
          </ac:grpSpMkLst>
        </pc:grpChg>
        <pc:grpChg chg="del mod">
          <ac:chgData name="Dhara Savaliya" userId="52dfc58f59b9aafc" providerId="LiveId" clId="{F6F6AA85-64CC-45E1-A455-92BE3697B8F4}" dt="2020-04-03T02:20:41.820" v="880" actId="478"/>
          <ac:grpSpMkLst>
            <pc:docMk/>
            <pc:sldMk cId="881716636" sldId="312"/>
            <ac:grpSpMk id="188" creationId="{899473CA-E1F4-48B5-8898-AF9E2F3A6416}"/>
          </ac:grpSpMkLst>
        </pc:grpChg>
        <pc:grpChg chg="mod">
          <ac:chgData name="Dhara Savaliya" userId="52dfc58f59b9aafc" providerId="LiveId" clId="{F6F6AA85-64CC-45E1-A455-92BE3697B8F4}" dt="2020-04-03T02:17:38.469" v="765" actId="408"/>
          <ac:grpSpMkLst>
            <pc:docMk/>
            <pc:sldMk cId="881716636" sldId="312"/>
            <ac:grpSpMk id="192" creationId="{ED932FDC-020B-4188-AE98-8FF7DE896437}"/>
          </ac:grpSpMkLst>
        </pc:grpChg>
        <pc:grpChg chg="mod">
          <ac:chgData name="Dhara Savaliya" userId="52dfc58f59b9aafc" providerId="LiveId" clId="{F6F6AA85-64CC-45E1-A455-92BE3697B8F4}" dt="2020-04-03T02:17:38.469" v="765" actId="408"/>
          <ac:grpSpMkLst>
            <pc:docMk/>
            <pc:sldMk cId="881716636" sldId="312"/>
            <ac:grpSpMk id="195" creationId="{6F9B4179-C844-4A35-9E15-C9186D2279C0}"/>
          </ac:grpSpMkLst>
        </pc:grpChg>
        <pc:grpChg chg="del mod">
          <ac:chgData name="Dhara Savaliya" userId="52dfc58f59b9aafc" providerId="LiveId" clId="{F6F6AA85-64CC-45E1-A455-92BE3697B8F4}" dt="2020-04-03T02:20:41.820" v="880" actId="478"/>
          <ac:grpSpMkLst>
            <pc:docMk/>
            <pc:sldMk cId="881716636" sldId="312"/>
            <ac:grpSpMk id="231" creationId="{D2BE0C31-99C4-4C32-8C36-DDA5CC2B3600}"/>
          </ac:grpSpMkLst>
        </pc:grpChg>
        <pc:grpChg chg="mod">
          <ac:chgData name="Dhara Savaliya" userId="52dfc58f59b9aafc" providerId="LiveId" clId="{F6F6AA85-64CC-45E1-A455-92BE3697B8F4}" dt="2020-04-03T02:17:41.796" v="766" actId="465"/>
          <ac:grpSpMkLst>
            <pc:docMk/>
            <pc:sldMk cId="881716636" sldId="312"/>
            <ac:grpSpMk id="264" creationId="{BA32A63D-B969-4367-B36B-372D5B566C1D}"/>
          </ac:grpSpMkLst>
        </pc:grpChg>
        <pc:grpChg chg="del mod">
          <ac:chgData name="Dhara Savaliya" userId="52dfc58f59b9aafc" providerId="LiveId" clId="{F6F6AA85-64CC-45E1-A455-92BE3697B8F4}" dt="2020-04-03T02:20:46.148" v="883" actId="478"/>
          <ac:grpSpMkLst>
            <pc:docMk/>
            <pc:sldMk cId="881716636" sldId="312"/>
            <ac:grpSpMk id="292" creationId="{F9544D84-8ECC-4F5F-98F5-ADAA08220EF5}"/>
          </ac:grpSpMkLst>
        </pc:grpChg>
        <pc:grpChg chg="del mod">
          <ac:chgData name="Dhara Savaliya" userId="52dfc58f59b9aafc" providerId="LiveId" clId="{F6F6AA85-64CC-45E1-A455-92BE3697B8F4}" dt="2020-04-03T02:20:48.493" v="885" actId="478"/>
          <ac:grpSpMkLst>
            <pc:docMk/>
            <pc:sldMk cId="881716636" sldId="312"/>
            <ac:grpSpMk id="318" creationId="{00EBD67A-71BE-4433-82E6-AFDFCF32E633}"/>
          </ac:grpSpMkLst>
        </pc:grpChg>
        <pc:picChg chg="mod">
          <ac:chgData name="Dhara Savaliya" userId="52dfc58f59b9aafc" providerId="LiveId" clId="{F6F6AA85-64CC-45E1-A455-92BE3697B8F4}" dt="2020-04-03T02:14:44.744" v="562" actId="1076"/>
          <ac:picMkLst>
            <pc:docMk/>
            <pc:sldMk cId="881716636" sldId="312"/>
            <ac:picMk id="115" creationId="{FDC37A46-FAE2-44E2-B4D1-0B59B6FCC045}"/>
          </ac:picMkLst>
        </pc:picChg>
        <pc:picChg chg="mod">
          <ac:chgData name="Dhara Savaliya" userId="52dfc58f59b9aafc" providerId="LiveId" clId="{F6F6AA85-64CC-45E1-A455-92BE3697B8F4}" dt="2020-04-03T02:11:49.665" v="407" actId="1076"/>
          <ac:picMkLst>
            <pc:docMk/>
            <pc:sldMk cId="881716636" sldId="312"/>
            <ac:picMk id="135" creationId="{925816EA-268C-4685-949A-A9967B87E969}"/>
          </ac:picMkLst>
        </pc:picChg>
        <pc:cxnChg chg="add mod">
          <ac:chgData name="Dhara Savaliya" userId="52dfc58f59b9aafc" providerId="LiveId" clId="{F6F6AA85-64CC-45E1-A455-92BE3697B8F4}" dt="2020-04-03T02:20:29.338" v="879" actId="14100"/>
          <ac:cxnSpMkLst>
            <pc:docMk/>
            <pc:sldMk cId="881716636" sldId="312"/>
            <ac:cxnSpMk id="9" creationId="{124DF8DC-5673-4E64-A7B3-CDA06EC71E38}"/>
          </ac:cxnSpMkLst>
        </pc:cxnChg>
      </pc:sldChg>
      <pc:sldChg chg="modTransition">
        <pc:chgData name="Dhara Savaliya" userId="52dfc58f59b9aafc" providerId="LiveId" clId="{F6F6AA85-64CC-45E1-A455-92BE3697B8F4}" dt="2020-04-03T03:08:37.646" v="1596"/>
        <pc:sldMkLst>
          <pc:docMk/>
          <pc:sldMk cId="5554842" sldId="313"/>
        </pc:sldMkLst>
      </pc:sldChg>
      <pc:sldChg chg="modTransition">
        <pc:chgData name="Dhara Savaliya" userId="52dfc58f59b9aafc" providerId="LiveId" clId="{F6F6AA85-64CC-45E1-A455-92BE3697B8F4}" dt="2020-04-03T03:08:37.646" v="1596"/>
        <pc:sldMkLst>
          <pc:docMk/>
          <pc:sldMk cId="3623995614" sldId="314"/>
        </pc:sldMkLst>
      </pc:sldChg>
      <pc:sldChg chg="modTransition">
        <pc:chgData name="Dhara Savaliya" userId="52dfc58f59b9aafc" providerId="LiveId" clId="{F6F6AA85-64CC-45E1-A455-92BE3697B8F4}" dt="2020-04-03T03:08:37.646" v="1596"/>
        <pc:sldMkLst>
          <pc:docMk/>
          <pc:sldMk cId="2023765484" sldId="315"/>
        </pc:sldMkLst>
      </pc:sldChg>
      <pc:sldChg chg="modTransition">
        <pc:chgData name="Dhara Savaliya" userId="52dfc58f59b9aafc" providerId="LiveId" clId="{F6F6AA85-64CC-45E1-A455-92BE3697B8F4}" dt="2020-04-03T03:08:37.646" v="1596"/>
        <pc:sldMkLst>
          <pc:docMk/>
          <pc:sldMk cId="2017686550" sldId="316"/>
        </pc:sldMkLst>
      </pc:sldChg>
      <pc:sldChg chg="modTransition">
        <pc:chgData name="Dhara Savaliya" userId="52dfc58f59b9aafc" providerId="LiveId" clId="{F6F6AA85-64CC-45E1-A455-92BE3697B8F4}" dt="2020-04-03T03:08:37.646" v="1596"/>
        <pc:sldMkLst>
          <pc:docMk/>
          <pc:sldMk cId="778429262" sldId="317"/>
        </pc:sldMkLst>
      </pc:sldChg>
      <pc:sldChg chg="modTransition">
        <pc:chgData name="Dhara Savaliya" userId="52dfc58f59b9aafc" providerId="LiveId" clId="{F6F6AA85-64CC-45E1-A455-92BE3697B8F4}" dt="2020-04-03T03:08:37.646" v="1596"/>
        <pc:sldMkLst>
          <pc:docMk/>
          <pc:sldMk cId="2410125093" sldId="318"/>
        </pc:sldMkLst>
      </pc:sldChg>
      <pc:sldChg chg="modTransition">
        <pc:chgData name="Dhara Savaliya" userId="52dfc58f59b9aafc" providerId="LiveId" clId="{F6F6AA85-64CC-45E1-A455-92BE3697B8F4}" dt="2020-04-03T03:08:37.646" v="1596"/>
        <pc:sldMkLst>
          <pc:docMk/>
          <pc:sldMk cId="2311031716" sldId="319"/>
        </pc:sldMkLst>
      </pc:sldChg>
      <pc:sldChg chg="modTransition">
        <pc:chgData name="Dhara Savaliya" userId="52dfc58f59b9aafc" providerId="LiveId" clId="{F6F6AA85-64CC-45E1-A455-92BE3697B8F4}" dt="2020-04-03T03:08:37.646" v="1596"/>
        <pc:sldMkLst>
          <pc:docMk/>
          <pc:sldMk cId="1309906550" sldId="320"/>
        </pc:sldMkLst>
      </pc:sldChg>
      <pc:sldChg chg="modTransition">
        <pc:chgData name="Dhara Savaliya" userId="52dfc58f59b9aafc" providerId="LiveId" clId="{F6F6AA85-64CC-45E1-A455-92BE3697B8F4}" dt="2020-04-03T03:08:37.646" v="1596"/>
        <pc:sldMkLst>
          <pc:docMk/>
          <pc:sldMk cId="2127110440" sldId="321"/>
        </pc:sldMkLst>
      </pc:sldChg>
      <pc:sldChg chg="modTransition">
        <pc:chgData name="Dhara Savaliya" userId="52dfc58f59b9aafc" providerId="LiveId" clId="{F6F6AA85-64CC-45E1-A455-92BE3697B8F4}" dt="2020-04-03T03:08:37.646" v="1596"/>
        <pc:sldMkLst>
          <pc:docMk/>
          <pc:sldMk cId="1653413671" sldId="322"/>
        </pc:sldMkLst>
      </pc:sldChg>
      <pc:sldChg chg="modTransition">
        <pc:chgData name="Dhara Savaliya" userId="52dfc58f59b9aafc" providerId="LiveId" clId="{F6F6AA85-64CC-45E1-A455-92BE3697B8F4}" dt="2020-04-03T03:08:37.646" v="1596"/>
        <pc:sldMkLst>
          <pc:docMk/>
          <pc:sldMk cId="3178573011" sldId="324"/>
        </pc:sldMkLst>
      </pc:sldChg>
      <pc:sldChg chg="modSp add ord modTransition">
        <pc:chgData name="Dhara Savaliya" userId="52dfc58f59b9aafc" providerId="LiveId" clId="{F6F6AA85-64CC-45E1-A455-92BE3697B8F4}" dt="2020-04-03T03:08:37.646" v="1596"/>
        <pc:sldMkLst>
          <pc:docMk/>
          <pc:sldMk cId="489838617" sldId="325"/>
        </pc:sldMkLst>
        <pc:spChg chg="mod">
          <ac:chgData name="Dhara Savaliya" userId="52dfc58f59b9aafc" providerId="LiveId" clId="{F6F6AA85-64CC-45E1-A455-92BE3697B8F4}" dt="2020-04-03T02:21:12.396" v="890" actId="1076"/>
          <ac:spMkLst>
            <pc:docMk/>
            <pc:sldMk cId="489838617" sldId="325"/>
            <ac:spMk id="2" creationId="{95C7F290-2EEB-4E81-B0F7-82016168CFC1}"/>
          </ac:spMkLst>
        </pc:spChg>
        <pc:grpChg chg="mod">
          <ac:chgData name="Dhara Savaliya" userId="52dfc58f59b9aafc" providerId="LiveId" clId="{F6F6AA85-64CC-45E1-A455-92BE3697B8F4}" dt="2020-04-03T02:20:53.523" v="886" actId="1076"/>
          <ac:grpSpMkLst>
            <pc:docMk/>
            <pc:sldMk cId="489838617" sldId="325"/>
            <ac:grpSpMk id="80" creationId="{077D742E-872F-4D72-A59D-1C8DE93AF8E8}"/>
          </ac:grpSpMkLst>
        </pc:grpChg>
        <pc:cxnChg chg="mod">
          <ac:chgData name="Dhara Savaliya" userId="52dfc58f59b9aafc" providerId="LiveId" clId="{F6F6AA85-64CC-45E1-A455-92BE3697B8F4}" dt="2020-04-03T02:21:07.166" v="888" actId="1076"/>
          <ac:cxnSpMkLst>
            <pc:docMk/>
            <pc:sldMk cId="489838617" sldId="325"/>
            <ac:cxnSpMk id="9" creationId="{124DF8DC-5673-4E64-A7B3-CDA06EC71E38}"/>
          </ac:cxnSpMkLst>
        </pc:cxnChg>
      </pc:sldChg>
      <pc:sldChg chg="addSp delSp modSp add modTransition setBg">
        <pc:chgData name="Dhara Savaliya" userId="52dfc58f59b9aafc" providerId="LiveId" clId="{F6F6AA85-64CC-45E1-A455-92BE3697B8F4}" dt="2020-04-03T03:15:01.412" v="1749"/>
        <pc:sldMkLst>
          <pc:docMk/>
          <pc:sldMk cId="3392109482" sldId="326"/>
        </pc:sldMkLst>
        <pc:spChg chg="del">
          <ac:chgData name="Dhara Savaliya" userId="52dfc58f59b9aafc" providerId="LiveId" clId="{F6F6AA85-64CC-45E1-A455-92BE3697B8F4}" dt="2020-04-03T02:55:17.647" v="1187" actId="478"/>
          <ac:spMkLst>
            <pc:docMk/>
            <pc:sldMk cId="3392109482" sldId="326"/>
            <ac:spMk id="2" creationId="{5B7D16D7-CFFF-466B-A598-BBCD84C0AB25}"/>
          </ac:spMkLst>
        </pc:spChg>
        <pc:spChg chg="del">
          <ac:chgData name="Dhara Savaliya" userId="52dfc58f59b9aafc" providerId="LiveId" clId="{F6F6AA85-64CC-45E1-A455-92BE3697B8F4}" dt="2020-04-03T02:55:27.147" v="1188"/>
          <ac:spMkLst>
            <pc:docMk/>
            <pc:sldMk cId="3392109482" sldId="326"/>
            <ac:spMk id="3" creationId="{30787B3A-E1E6-48DF-9F00-F9D7F0B59A69}"/>
          </ac:spMkLst>
        </pc:spChg>
        <pc:spChg chg="del">
          <ac:chgData name="Dhara Savaliya" userId="52dfc58f59b9aafc" providerId="LiveId" clId="{F6F6AA85-64CC-45E1-A455-92BE3697B8F4}" dt="2020-04-03T02:55:16.101" v="1186" actId="478"/>
          <ac:spMkLst>
            <pc:docMk/>
            <pc:sldMk cId="3392109482" sldId="326"/>
            <ac:spMk id="4" creationId="{A7D02D26-5C4C-4F18-BEC4-6070348834CD}"/>
          </ac:spMkLst>
        </pc:spChg>
        <pc:spChg chg="add del mod">
          <ac:chgData name="Dhara Savaliya" userId="52dfc58f59b9aafc" providerId="LiveId" clId="{F6F6AA85-64CC-45E1-A455-92BE3697B8F4}" dt="2020-04-03T02:55:57.643" v="1206" actId="478"/>
          <ac:spMkLst>
            <pc:docMk/>
            <pc:sldMk cId="3392109482" sldId="326"/>
            <ac:spMk id="5" creationId="{7C481791-BC10-48DC-8B9A-58F39DC985D7}"/>
          </ac:spMkLst>
        </pc:spChg>
        <pc:spChg chg="add del mod">
          <ac:chgData name="Dhara Savaliya" userId="52dfc58f59b9aafc" providerId="LiveId" clId="{F6F6AA85-64CC-45E1-A455-92BE3697B8F4}" dt="2020-04-03T02:59:50.911" v="1345" actId="478"/>
          <ac:spMkLst>
            <pc:docMk/>
            <pc:sldMk cId="3392109482" sldId="326"/>
            <ac:spMk id="6" creationId="{625F0F9E-1C9B-43C4-80FF-C83612C731C3}"/>
          </ac:spMkLst>
        </pc:spChg>
        <pc:spChg chg="add del mod">
          <ac:chgData name="Dhara Savaliya" userId="52dfc58f59b9aafc" providerId="LiveId" clId="{F6F6AA85-64CC-45E1-A455-92BE3697B8F4}" dt="2020-04-03T02:56:39.523" v="1223" actId="11529"/>
          <ac:spMkLst>
            <pc:docMk/>
            <pc:sldMk cId="3392109482" sldId="326"/>
            <ac:spMk id="7" creationId="{0D47F716-0966-4547-87AA-CC27D34E290F}"/>
          </ac:spMkLst>
        </pc:spChg>
        <pc:spChg chg="add mod">
          <ac:chgData name="Dhara Savaliya" userId="52dfc58f59b9aafc" providerId="LiveId" clId="{F6F6AA85-64CC-45E1-A455-92BE3697B8F4}" dt="2020-04-03T03:11:53.148" v="1728" actId="207"/>
          <ac:spMkLst>
            <pc:docMk/>
            <pc:sldMk cId="3392109482" sldId="326"/>
            <ac:spMk id="8" creationId="{57312885-1115-40F8-AF53-61F918D7F4A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38B456-DED0-4A05-8FCB-90A17A95CF0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CA"/>
        </a:p>
      </dgm:t>
    </dgm:pt>
    <dgm:pt modelId="{9B076009-7F75-4867-A50F-B971439DCA9F}">
      <dgm:prSet phldrT="[Text]">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n-CA" b="1" dirty="0">
              <a:solidFill>
                <a:schemeClr val="tx1"/>
              </a:solidFill>
            </a:rPr>
            <a:t>Student Response</a:t>
          </a:r>
        </a:p>
      </dgm:t>
    </dgm:pt>
    <dgm:pt modelId="{C22885DF-EAC1-444C-AC07-A8296D6F3A03}" type="parTrans" cxnId="{3BB1B6E2-3B8D-4D36-8FB0-CB78873F7B5B}">
      <dgm:prSet/>
      <dgm:spPr/>
      <dgm:t>
        <a:bodyPr/>
        <a:lstStyle/>
        <a:p>
          <a:endParaRPr lang="en-CA">
            <a:solidFill>
              <a:schemeClr val="tx1"/>
            </a:solidFill>
          </a:endParaRPr>
        </a:p>
      </dgm:t>
    </dgm:pt>
    <dgm:pt modelId="{22CC4A2C-A1B7-406C-8949-02468BB9DACA}" type="sibTrans" cxnId="{3BB1B6E2-3B8D-4D36-8FB0-CB78873F7B5B}">
      <dgm:prSet/>
      <dgm:spPr/>
      <dgm:t>
        <a:bodyPr/>
        <a:lstStyle/>
        <a:p>
          <a:endParaRPr lang="en-CA">
            <a:solidFill>
              <a:schemeClr val="tx1"/>
            </a:solidFill>
          </a:endParaRPr>
        </a:p>
      </dgm:t>
    </dgm:pt>
    <dgm:pt modelId="{F60AEDE6-E771-43D8-811B-E2CE46CB6C3C}">
      <dgm:prSet phldrT="[Text]">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n-CA" b="1" dirty="0">
              <a:solidFill>
                <a:schemeClr val="tx1"/>
              </a:solidFill>
            </a:rPr>
            <a:t>Student</a:t>
          </a:r>
        </a:p>
      </dgm:t>
    </dgm:pt>
    <dgm:pt modelId="{79BE5336-6337-4BAE-B46A-B6D8E78F6698}" type="parTrans" cxnId="{228E133C-016A-4502-8F8D-1E568DA0A77C}">
      <dgm:prSet/>
      <dgm:spPr/>
      <dgm:t>
        <a:bodyPr/>
        <a:lstStyle/>
        <a:p>
          <a:endParaRPr lang="en-CA">
            <a:solidFill>
              <a:schemeClr val="tx1"/>
            </a:solidFill>
          </a:endParaRPr>
        </a:p>
      </dgm:t>
    </dgm:pt>
    <dgm:pt modelId="{4368A574-87F5-4475-938E-D7C16F364B07}" type="sibTrans" cxnId="{228E133C-016A-4502-8F8D-1E568DA0A77C}">
      <dgm:prSet/>
      <dgm:spPr/>
      <dgm:t>
        <a:bodyPr/>
        <a:lstStyle/>
        <a:p>
          <a:endParaRPr lang="en-CA">
            <a:solidFill>
              <a:schemeClr val="tx1"/>
            </a:solidFill>
          </a:endParaRPr>
        </a:p>
      </dgm:t>
    </dgm:pt>
    <dgm:pt modelId="{ACDDE0A4-EDDC-4D99-B9CB-CD1D00907153}">
      <dgm:prSet phldrT="[Text]">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n-CA" b="1" dirty="0">
              <a:solidFill>
                <a:schemeClr val="tx1"/>
              </a:solidFill>
            </a:rPr>
            <a:t>Quiz</a:t>
          </a:r>
        </a:p>
      </dgm:t>
    </dgm:pt>
    <dgm:pt modelId="{94F8288C-74CE-4140-8206-59DABAA2562C}" type="parTrans" cxnId="{5374EBF3-5001-4FAB-B69F-0EFCE19F50CD}">
      <dgm:prSet/>
      <dgm:spPr/>
      <dgm:t>
        <a:bodyPr/>
        <a:lstStyle/>
        <a:p>
          <a:endParaRPr lang="en-CA">
            <a:solidFill>
              <a:schemeClr val="tx1"/>
            </a:solidFill>
          </a:endParaRPr>
        </a:p>
      </dgm:t>
    </dgm:pt>
    <dgm:pt modelId="{AC0242D1-AE84-458D-94FE-06CD41CEF080}" type="sibTrans" cxnId="{5374EBF3-5001-4FAB-B69F-0EFCE19F50CD}">
      <dgm:prSet/>
      <dgm:spPr/>
      <dgm:t>
        <a:bodyPr/>
        <a:lstStyle/>
        <a:p>
          <a:endParaRPr lang="en-CA">
            <a:solidFill>
              <a:schemeClr val="tx1"/>
            </a:solidFill>
          </a:endParaRPr>
        </a:p>
      </dgm:t>
    </dgm:pt>
    <dgm:pt modelId="{0B45E659-8558-4A20-B88A-2F5F687911E4}" type="pres">
      <dgm:prSet presAssocID="{9F38B456-DED0-4A05-8FCB-90A17A95CF07}" presName="diagram" presStyleCnt="0">
        <dgm:presLayoutVars>
          <dgm:chPref val="1"/>
          <dgm:dir/>
          <dgm:animOne val="branch"/>
          <dgm:animLvl val="lvl"/>
          <dgm:resizeHandles val="exact"/>
        </dgm:presLayoutVars>
      </dgm:prSet>
      <dgm:spPr/>
    </dgm:pt>
    <dgm:pt modelId="{2CE114E3-2576-4264-9986-D9785384E616}" type="pres">
      <dgm:prSet presAssocID="{9B076009-7F75-4867-A50F-B971439DCA9F}" presName="root1" presStyleCnt="0"/>
      <dgm:spPr/>
    </dgm:pt>
    <dgm:pt modelId="{68F52AF9-7B54-41DE-BA71-A863130C22E7}" type="pres">
      <dgm:prSet presAssocID="{9B076009-7F75-4867-A50F-B971439DCA9F}" presName="LevelOneTextNode" presStyleLbl="node0" presStyleIdx="0" presStyleCnt="1" custScaleY="206000">
        <dgm:presLayoutVars>
          <dgm:chPref val="3"/>
        </dgm:presLayoutVars>
      </dgm:prSet>
      <dgm:spPr/>
    </dgm:pt>
    <dgm:pt modelId="{7EB3AD80-A43F-48D5-BE0F-6ECA9A03C078}" type="pres">
      <dgm:prSet presAssocID="{9B076009-7F75-4867-A50F-B971439DCA9F}" presName="level2hierChild" presStyleCnt="0"/>
      <dgm:spPr/>
    </dgm:pt>
    <dgm:pt modelId="{AD7CA128-3558-4B9C-84E4-7454AE60A36B}" type="pres">
      <dgm:prSet presAssocID="{79BE5336-6337-4BAE-B46A-B6D8E78F6698}" presName="conn2-1" presStyleLbl="parChTrans1D2" presStyleIdx="0" presStyleCnt="2"/>
      <dgm:spPr/>
    </dgm:pt>
    <dgm:pt modelId="{C645A9D0-8C2A-4F15-993B-7974932E05B9}" type="pres">
      <dgm:prSet presAssocID="{79BE5336-6337-4BAE-B46A-B6D8E78F6698}" presName="connTx" presStyleLbl="parChTrans1D2" presStyleIdx="0" presStyleCnt="2"/>
      <dgm:spPr/>
    </dgm:pt>
    <dgm:pt modelId="{72E2E9DC-6F72-41AE-8629-80CF3165C0D9}" type="pres">
      <dgm:prSet presAssocID="{F60AEDE6-E771-43D8-811B-E2CE46CB6C3C}" presName="root2" presStyleCnt="0"/>
      <dgm:spPr/>
    </dgm:pt>
    <dgm:pt modelId="{D29EFC6B-881F-47F5-893E-FF25EA927729}" type="pres">
      <dgm:prSet presAssocID="{F60AEDE6-E771-43D8-811B-E2CE46CB6C3C}" presName="LevelTwoTextNode" presStyleLbl="node2" presStyleIdx="0" presStyleCnt="2" custScaleY="164267">
        <dgm:presLayoutVars>
          <dgm:chPref val="3"/>
        </dgm:presLayoutVars>
      </dgm:prSet>
      <dgm:spPr/>
    </dgm:pt>
    <dgm:pt modelId="{C5B5B411-8B5B-48F2-A44A-4E2D97CA92D4}" type="pres">
      <dgm:prSet presAssocID="{F60AEDE6-E771-43D8-811B-E2CE46CB6C3C}" presName="level3hierChild" presStyleCnt="0"/>
      <dgm:spPr/>
    </dgm:pt>
    <dgm:pt modelId="{925F34A2-1C6A-465A-8E2E-DC899C4B2DA0}" type="pres">
      <dgm:prSet presAssocID="{94F8288C-74CE-4140-8206-59DABAA2562C}" presName="conn2-1" presStyleLbl="parChTrans1D2" presStyleIdx="1" presStyleCnt="2"/>
      <dgm:spPr/>
    </dgm:pt>
    <dgm:pt modelId="{314E79C6-5942-454C-9190-8BF57411F3F8}" type="pres">
      <dgm:prSet presAssocID="{94F8288C-74CE-4140-8206-59DABAA2562C}" presName="connTx" presStyleLbl="parChTrans1D2" presStyleIdx="1" presStyleCnt="2"/>
      <dgm:spPr/>
    </dgm:pt>
    <dgm:pt modelId="{7F93A80F-587E-4340-8CE9-4156FB7B303A}" type="pres">
      <dgm:prSet presAssocID="{ACDDE0A4-EDDC-4D99-B9CB-CD1D00907153}" presName="root2" presStyleCnt="0"/>
      <dgm:spPr/>
    </dgm:pt>
    <dgm:pt modelId="{1E8A8C01-7549-439C-B4E8-523B828E8C8D}" type="pres">
      <dgm:prSet presAssocID="{ACDDE0A4-EDDC-4D99-B9CB-CD1D00907153}" presName="LevelTwoTextNode" presStyleLbl="node2" presStyleIdx="1" presStyleCnt="2" custScaleY="158898">
        <dgm:presLayoutVars>
          <dgm:chPref val="3"/>
        </dgm:presLayoutVars>
      </dgm:prSet>
      <dgm:spPr/>
    </dgm:pt>
    <dgm:pt modelId="{C506228E-307B-4D58-AC64-7AC66D1F6E30}" type="pres">
      <dgm:prSet presAssocID="{ACDDE0A4-EDDC-4D99-B9CB-CD1D00907153}" presName="level3hierChild" presStyleCnt="0"/>
      <dgm:spPr/>
    </dgm:pt>
  </dgm:ptLst>
  <dgm:cxnLst>
    <dgm:cxn modelId="{C2944526-7DFF-47B1-B71D-02B64930E5C2}" type="presOf" srcId="{94F8288C-74CE-4140-8206-59DABAA2562C}" destId="{925F34A2-1C6A-465A-8E2E-DC899C4B2DA0}" srcOrd="0" destOrd="0" presId="urn:microsoft.com/office/officeart/2005/8/layout/hierarchy2"/>
    <dgm:cxn modelId="{5532423B-769C-4FDB-851B-330F26635D9D}" type="presOf" srcId="{79BE5336-6337-4BAE-B46A-B6D8E78F6698}" destId="{C645A9D0-8C2A-4F15-993B-7974932E05B9}" srcOrd="1" destOrd="0" presId="urn:microsoft.com/office/officeart/2005/8/layout/hierarchy2"/>
    <dgm:cxn modelId="{228E133C-016A-4502-8F8D-1E568DA0A77C}" srcId="{9B076009-7F75-4867-A50F-B971439DCA9F}" destId="{F60AEDE6-E771-43D8-811B-E2CE46CB6C3C}" srcOrd="0" destOrd="0" parTransId="{79BE5336-6337-4BAE-B46A-B6D8E78F6698}" sibTransId="{4368A574-87F5-4475-938E-D7C16F364B07}"/>
    <dgm:cxn modelId="{C0460B76-78E7-40AE-9CCA-1B04FFFC80E6}" type="presOf" srcId="{ACDDE0A4-EDDC-4D99-B9CB-CD1D00907153}" destId="{1E8A8C01-7549-439C-B4E8-523B828E8C8D}" srcOrd="0" destOrd="0" presId="urn:microsoft.com/office/officeart/2005/8/layout/hierarchy2"/>
    <dgm:cxn modelId="{A7C5077E-FA6C-4B2E-8E21-8B0C6F2AA439}" type="presOf" srcId="{79BE5336-6337-4BAE-B46A-B6D8E78F6698}" destId="{AD7CA128-3558-4B9C-84E4-7454AE60A36B}" srcOrd="0" destOrd="0" presId="urn:microsoft.com/office/officeart/2005/8/layout/hierarchy2"/>
    <dgm:cxn modelId="{416269A6-DBC7-4E4D-BBD4-6477C611B0DF}" type="presOf" srcId="{94F8288C-74CE-4140-8206-59DABAA2562C}" destId="{314E79C6-5942-454C-9190-8BF57411F3F8}" srcOrd="1" destOrd="0" presId="urn:microsoft.com/office/officeart/2005/8/layout/hierarchy2"/>
    <dgm:cxn modelId="{808471AC-2664-433F-814E-A58AFC2633BE}" type="presOf" srcId="{F60AEDE6-E771-43D8-811B-E2CE46CB6C3C}" destId="{D29EFC6B-881F-47F5-893E-FF25EA927729}" srcOrd="0" destOrd="0" presId="urn:microsoft.com/office/officeart/2005/8/layout/hierarchy2"/>
    <dgm:cxn modelId="{9C3CECD0-2374-4FDF-A5F3-F9BAE302142F}" type="presOf" srcId="{9F38B456-DED0-4A05-8FCB-90A17A95CF07}" destId="{0B45E659-8558-4A20-B88A-2F5F687911E4}" srcOrd="0" destOrd="0" presId="urn:microsoft.com/office/officeart/2005/8/layout/hierarchy2"/>
    <dgm:cxn modelId="{E6AF26D9-005F-4B62-B7A6-9F63ADF22925}" type="presOf" srcId="{9B076009-7F75-4867-A50F-B971439DCA9F}" destId="{68F52AF9-7B54-41DE-BA71-A863130C22E7}" srcOrd="0" destOrd="0" presId="urn:microsoft.com/office/officeart/2005/8/layout/hierarchy2"/>
    <dgm:cxn modelId="{3BB1B6E2-3B8D-4D36-8FB0-CB78873F7B5B}" srcId="{9F38B456-DED0-4A05-8FCB-90A17A95CF07}" destId="{9B076009-7F75-4867-A50F-B971439DCA9F}" srcOrd="0" destOrd="0" parTransId="{C22885DF-EAC1-444C-AC07-A8296D6F3A03}" sibTransId="{22CC4A2C-A1B7-406C-8949-02468BB9DACA}"/>
    <dgm:cxn modelId="{5374EBF3-5001-4FAB-B69F-0EFCE19F50CD}" srcId="{9B076009-7F75-4867-A50F-B971439DCA9F}" destId="{ACDDE0A4-EDDC-4D99-B9CB-CD1D00907153}" srcOrd="1" destOrd="0" parTransId="{94F8288C-74CE-4140-8206-59DABAA2562C}" sibTransId="{AC0242D1-AE84-458D-94FE-06CD41CEF080}"/>
    <dgm:cxn modelId="{0BBD086A-0847-4FBC-B424-248C1DA54D73}" type="presParOf" srcId="{0B45E659-8558-4A20-B88A-2F5F687911E4}" destId="{2CE114E3-2576-4264-9986-D9785384E616}" srcOrd="0" destOrd="0" presId="urn:microsoft.com/office/officeart/2005/8/layout/hierarchy2"/>
    <dgm:cxn modelId="{5880E8DC-96EB-4285-ABBD-09384A6144BF}" type="presParOf" srcId="{2CE114E3-2576-4264-9986-D9785384E616}" destId="{68F52AF9-7B54-41DE-BA71-A863130C22E7}" srcOrd="0" destOrd="0" presId="urn:microsoft.com/office/officeart/2005/8/layout/hierarchy2"/>
    <dgm:cxn modelId="{43348C01-B589-4A2D-8CBC-75A32E040B54}" type="presParOf" srcId="{2CE114E3-2576-4264-9986-D9785384E616}" destId="{7EB3AD80-A43F-48D5-BE0F-6ECA9A03C078}" srcOrd="1" destOrd="0" presId="urn:microsoft.com/office/officeart/2005/8/layout/hierarchy2"/>
    <dgm:cxn modelId="{27CDFED9-A862-4DA2-98FE-8B2F87E06260}" type="presParOf" srcId="{7EB3AD80-A43F-48D5-BE0F-6ECA9A03C078}" destId="{AD7CA128-3558-4B9C-84E4-7454AE60A36B}" srcOrd="0" destOrd="0" presId="urn:microsoft.com/office/officeart/2005/8/layout/hierarchy2"/>
    <dgm:cxn modelId="{15DA1263-1BBA-4AEB-BE50-EFFE20AD67F5}" type="presParOf" srcId="{AD7CA128-3558-4B9C-84E4-7454AE60A36B}" destId="{C645A9D0-8C2A-4F15-993B-7974932E05B9}" srcOrd="0" destOrd="0" presId="urn:microsoft.com/office/officeart/2005/8/layout/hierarchy2"/>
    <dgm:cxn modelId="{ED3A3F83-AE87-4C15-ACC4-B80EDA79B6EB}" type="presParOf" srcId="{7EB3AD80-A43F-48D5-BE0F-6ECA9A03C078}" destId="{72E2E9DC-6F72-41AE-8629-80CF3165C0D9}" srcOrd="1" destOrd="0" presId="urn:microsoft.com/office/officeart/2005/8/layout/hierarchy2"/>
    <dgm:cxn modelId="{53DD637B-36E5-467F-9333-DFD2E3CC3440}" type="presParOf" srcId="{72E2E9DC-6F72-41AE-8629-80CF3165C0D9}" destId="{D29EFC6B-881F-47F5-893E-FF25EA927729}" srcOrd="0" destOrd="0" presId="urn:microsoft.com/office/officeart/2005/8/layout/hierarchy2"/>
    <dgm:cxn modelId="{5AF26D03-2133-4D33-ADE2-19BB0D1CBAB4}" type="presParOf" srcId="{72E2E9DC-6F72-41AE-8629-80CF3165C0D9}" destId="{C5B5B411-8B5B-48F2-A44A-4E2D97CA92D4}" srcOrd="1" destOrd="0" presId="urn:microsoft.com/office/officeart/2005/8/layout/hierarchy2"/>
    <dgm:cxn modelId="{FF74F14D-9DF0-4224-900C-A6B609EC4AC1}" type="presParOf" srcId="{7EB3AD80-A43F-48D5-BE0F-6ECA9A03C078}" destId="{925F34A2-1C6A-465A-8E2E-DC899C4B2DA0}" srcOrd="2" destOrd="0" presId="urn:microsoft.com/office/officeart/2005/8/layout/hierarchy2"/>
    <dgm:cxn modelId="{3C6E8A73-344A-4818-B84F-839D0564FE4C}" type="presParOf" srcId="{925F34A2-1C6A-465A-8E2E-DC899C4B2DA0}" destId="{314E79C6-5942-454C-9190-8BF57411F3F8}" srcOrd="0" destOrd="0" presId="urn:microsoft.com/office/officeart/2005/8/layout/hierarchy2"/>
    <dgm:cxn modelId="{345FE2A3-3414-4FE6-A7AE-0A2C02F998B8}" type="presParOf" srcId="{7EB3AD80-A43F-48D5-BE0F-6ECA9A03C078}" destId="{7F93A80F-587E-4340-8CE9-4156FB7B303A}" srcOrd="3" destOrd="0" presId="urn:microsoft.com/office/officeart/2005/8/layout/hierarchy2"/>
    <dgm:cxn modelId="{D2CA3BB9-46D6-4870-A8D4-5D5742749CF2}" type="presParOf" srcId="{7F93A80F-587E-4340-8CE9-4156FB7B303A}" destId="{1E8A8C01-7549-439C-B4E8-523B828E8C8D}" srcOrd="0" destOrd="0" presId="urn:microsoft.com/office/officeart/2005/8/layout/hierarchy2"/>
    <dgm:cxn modelId="{8EBB516B-8AEF-423D-AD30-F0927B25A1C6}" type="presParOf" srcId="{7F93A80F-587E-4340-8CE9-4156FB7B303A}" destId="{C506228E-307B-4D58-AC64-7AC66D1F6E30}" srcOrd="1" destOrd="0" presId="urn:microsoft.com/office/officeart/2005/8/layout/hierarchy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1CF082-E877-4C09-89B6-E020553145FB}" type="doc">
      <dgm:prSet loTypeId="urn:microsoft.com/office/officeart/2005/8/layout/chart3" loCatId="cycle" qsTypeId="urn:microsoft.com/office/officeart/2005/8/quickstyle/simple1" qsCatId="simple" csTypeId="urn:microsoft.com/office/officeart/2005/8/colors/accent1_2" csCatId="accent1" phldr="1"/>
      <dgm:spPr/>
    </dgm:pt>
    <dgm:pt modelId="{29CDB199-E551-4FA2-B5E0-39D439FE4E68}">
      <dgm:prSet phldrT="[Text]" custT="1"/>
      <dgm:spPr>
        <a:xfrm>
          <a:off x="44722" y="31781"/>
          <a:ext cx="312475" cy="312475"/>
        </a:xfrm>
        <a:prstGeom prst="pie">
          <a:avLst>
            <a:gd name="adj1" fmla="val 16200000"/>
            <a:gd name="adj2" fmla="val 1800000"/>
          </a:avLst>
        </a:prstGeom>
        <a:solidFill>
          <a:srgbClr val="48932D"/>
        </a:solidFill>
        <a:ln w="15875" cap="flat" cmpd="sng" algn="ctr">
          <a:solidFill>
            <a:sysClr val="window" lastClr="FFFFFF">
              <a:hueOff val="0"/>
              <a:satOff val="0"/>
              <a:lumOff val="0"/>
              <a:alphaOff val="0"/>
            </a:sysClr>
          </a:solidFill>
          <a:prstDash val="solid"/>
        </a:ln>
        <a:effectLst/>
      </dgm:spPr>
      <dgm:t>
        <a:bodyPr/>
        <a:lstStyle/>
        <a:p>
          <a:pPr>
            <a:buNone/>
          </a:pPr>
          <a:r>
            <a:rPr lang="en-CA" sz="200" dirty="0">
              <a:solidFill>
                <a:sysClr val="window" lastClr="FFFFFF"/>
              </a:solidFill>
              <a:latin typeface="Franklin Gothic Book" panose="020F0502020204030204"/>
              <a:ea typeface="+mn-ea"/>
              <a:cs typeface="+mn-cs"/>
            </a:rPr>
            <a:t>Math</a:t>
          </a:r>
          <a:endParaRPr lang="en-CA" sz="500" dirty="0">
            <a:solidFill>
              <a:sysClr val="window" lastClr="FFFFFF"/>
            </a:solidFill>
            <a:latin typeface="Franklin Gothic Book" panose="020F0502020204030204"/>
            <a:ea typeface="+mn-ea"/>
            <a:cs typeface="+mn-cs"/>
          </a:endParaRPr>
        </a:p>
      </dgm:t>
    </dgm:pt>
    <dgm:pt modelId="{7C876FF2-E1CC-484B-B2DE-19D19FF6CD70}" type="parTrans" cxnId="{D3489FF6-9A18-46FD-930D-B0A8F9150CD4}">
      <dgm:prSet/>
      <dgm:spPr/>
      <dgm:t>
        <a:bodyPr/>
        <a:lstStyle/>
        <a:p>
          <a:endParaRPr lang="en-CA" sz="1600"/>
        </a:p>
      </dgm:t>
    </dgm:pt>
    <dgm:pt modelId="{D9219CE7-A8F6-432E-BE23-C4F5E3E557CF}" type="sibTrans" cxnId="{D3489FF6-9A18-46FD-930D-B0A8F9150CD4}">
      <dgm:prSet/>
      <dgm:spPr/>
      <dgm:t>
        <a:bodyPr/>
        <a:lstStyle/>
        <a:p>
          <a:endParaRPr lang="en-CA" sz="1600"/>
        </a:p>
      </dgm:t>
    </dgm:pt>
    <dgm:pt modelId="{38B9CA6B-2F43-4B1A-940B-0C583F04AAFF}">
      <dgm:prSet phldrT="[Text]" custT="1"/>
      <dgm:spPr>
        <a:xfrm>
          <a:off x="25943" y="34409"/>
          <a:ext cx="312475" cy="312475"/>
        </a:xfrm>
        <a:prstGeom prst="pie">
          <a:avLst>
            <a:gd name="adj1" fmla="val 1800000"/>
            <a:gd name="adj2" fmla="val 9000000"/>
          </a:avLst>
        </a:prstGeom>
        <a:solidFill>
          <a:srgbClr val="7030A0"/>
        </a:solidFill>
        <a:ln w="15875" cap="flat" cmpd="sng" algn="ctr">
          <a:solidFill>
            <a:sysClr val="window" lastClr="FFFFFF">
              <a:hueOff val="0"/>
              <a:satOff val="0"/>
              <a:lumOff val="0"/>
              <a:alphaOff val="0"/>
            </a:sysClr>
          </a:solidFill>
          <a:prstDash val="solid"/>
        </a:ln>
        <a:effectLst/>
      </dgm:spPr>
      <dgm:t>
        <a:bodyPr/>
        <a:lstStyle/>
        <a:p>
          <a:pPr>
            <a:buNone/>
          </a:pPr>
          <a:r>
            <a:rPr lang="en-CA" sz="200" dirty="0">
              <a:solidFill>
                <a:sysClr val="window" lastClr="FFFFFF"/>
              </a:solidFill>
              <a:latin typeface="Franklin Gothic Book" panose="020F0502020204030204"/>
              <a:ea typeface="+mn-ea"/>
              <a:cs typeface="+mn-cs"/>
            </a:rPr>
            <a:t>Programming</a:t>
          </a:r>
        </a:p>
      </dgm:t>
    </dgm:pt>
    <dgm:pt modelId="{61EAF884-9C64-4F62-9AEB-CC4F9E958512}" type="parTrans" cxnId="{762852B4-8BB7-440E-82BC-32935CE55C2D}">
      <dgm:prSet/>
      <dgm:spPr/>
      <dgm:t>
        <a:bodyPr/>
        <a:lstStyle/>
        <a:p>
          <a:endParaRPr lang="en-CA" sz="1600"/>
        </a:p>
      </dgm:t>
    </dgm:pt>
    <dgm:pt modelId="{5C91ACEB-102C-4CEB-B918-A2D7B331B1A5}" type="sibTrans" cxnId="{762852B4-8BB7-440E-82BC-32935CE55C2D}">
      <dgm:prSet/>
      <dgm:spPr/>
      <dgm:t>
        <a:bodyPr/>
        <a:lstStyle/>
        <a:p>
          <a:endParaRPr lang="en-CA" sz="1600"/>
        </a:p>
      </dgm:t>
    </dgm:pt>
    <dgm:pt modelId="{A1A7E0BF-2CC7-4C19-BF3E-2B36C15932B3}">
      <dgm:prSet phldrT="[Text]" custT="1"/>
      <dgm:spPr>
        <a:xfrm>
          <a:off x="35658" y="42986"/>
          <a:ext cx="312475" cy="312475"/>
        </a:xfrm>
        <a:prstGeom prst="pie">
          <a:avLst>
            <a:gd name="adj1" fmla="val 9000000"/>
            <a:gd name="adj2" fmla="val 16200000"/>
          </a:avLst>
        </a:prstGeom>
        <a:solidFill>
          <a:srgbClr val="0070C0"/>
        </a:solidFill>
        <a:ln w="15875" cap="flat" cmpd="sng" algn="ctr">
          <a:solidFill>
            <a:sysClr val="window" lastClr="FFFFFF">
              <a:hueOff val="0"/>
              <a:satOff val="0"/>
              <a:lumOff val="0"/>
              <a:alphaOff val="0"/>
            </a:sysClr>
          </a:solidFill>
          <a:prstDash val="solid"/>
        </a:ln>
        <a:effectLst/>
      </dgm:spPr>
      <dgm:t>
        <a:bodyPr/>
        <a:lstStyle/>
        <a:p>
          <a:pPr>
            <a:buNone/>
          </a:pPr>
          <a:r>
            <a:rPr lang="en-CA" sz="200" dirty="0">
              <a:solidFill>
                <a:sysClr val="window" lastClr="FFFFFF"/>
              </a:solidFill>
              <a:latin typeface="Franklin Gothic Book" panose="020F0502020204030204"/>
              <a:ea typeface="+mn-ea"/>
              <a:cs typeface="+mn-cs"/>
            </a:rPr>
            <a:t>Science</a:t>
          </a:r>
          <a:endParaRPr lang="en-CA" sz="400" dirty="0">
            <a:solidFill>
              <a:sysClr val="window" lastClr="FFFFFF"/>
            </a:solidFill>
            <a:latin typeface="Franklin Gothic Book" panose="020F0502020204030204"/>
            <a:ea typeface="+mn-ea"/>
            <a:cs typeface="+mn-cs"/>
          </a:endParaRPr>
        </a:p>
      </dgm:t>
    </dgm:pt>
    <dgm:pt modelId="{224BCE6C-05AA-482A-8DD5-7422AB74B238}" type="parTrans" cxnId="{C50B5DFE-C6E1-4BD4-9852-F6B53E8C3009}">
      <dgm:prSet/>
      <dgm:spPr/>
      <dgm:t>
        <a:bodyPr/>
        <a:lstStyle/>
        <a:p>
          <a:endParaRPr lang="en-CA" sz="1600"/>
        </a:p>
      </dgm:t>
    </dgm:pt>
    <dgm:pt modelId="{D936B505-7273-4689-8185-FC6AA5293F81}" type="sibTrans" cxnId="{C50B5DFE-C6E1-4BD4-9852-F6B53E8C3009}">
      <dgm:prSet/>
      <dgm:spPr/>
      <dgm:t>
        <a:bodyPr/>
        <a:lstStyle/>
        <a:p>
          <a:endParaRPr lang="en-CA" sz="1600"/>
        </a:p>
      </dgm:t>
    </dgm:pt>
    <dgm:pt modelId="{553FA99C-12FA-4EBD-88E0-B7CDE4702898}" type="pres">
      <dgm:prSet presAssocID="{A01CF082-E877-4C09-89B6-E020553145FB}" presName="compositeShape" presStyleCnt="0">
        <dgm:presLayoutVars>
          <dgm:chMax val="7"/>
          <dgm:dir/>
          <dgm:resizeHandles val="exact"/>
        </dgm:presLayoutVars>
      </dgm:prSet>
      <dgm:spPr/>
    </dgm:pt>
    <dgm:pt modelId="{90EB7E92-15D2-485E-8286-F66D3873BCEA}" type="pres">
      <dgm:prSet presAssocID="{A01CF082-E877-4C09-89B6-E020553145FB}" presName="wedge1" presStyleLbl="node1" presStyleIdx="0" presStyleCnt="3" custLinFactNeighborX="2260" custLinFactNeighborY="3821"/>
      <dgm:spPr/>
    </dgm:pt>
    <dgm:pt modelId="{65FA6FA8-FB99-4974-9D0F-DC43EDF10A4E}" type="pres">
      <dgm:prSet presAssocID="{A01CF082-E877-4C09-89B6-E020553145FB}" presName="wedge1Tx" presStyleLbl="node1" presStyleIdx="0" presStyleCnt="3">
        <dgm:presLayoutVars>
          <dgm:chMax val="0"/>
          <dgm:chPref val="0"/>
          <dgm:bulletEnabled val="1"/>
        </dgm:presLayoutVars>
      </dgm:prSet>
      <dgm:spPr/>
    </dgm:pt>
    <dgm:pt modelId="{D2CBF9A2-85B8-4A82-840A-F3EF7F24A315}" type="pres">
      <dgm:prSet presAssocID="{A01CF082-E877-4C09-89B6-E020553145FB}" presName="wedge2" presStyleLbl="node1" presStyleIdx="1" presStyleCnt="3" custScaleX="106617"/>
      <dgm:spPr/>
    </dgm:pt>
    <dgm:pt modelId="{E36F56D1-D51D-46D0-8A2E-E5EA803E0F7F}" type="pres">
      <dgm:prSet presAssocID="{A01CF082-E877-4C09-89B6-E020553145FB}" presName="wedge2Tx" presStyleLbl="node1" presStyleIdx="1" presStyleCnt="3">
        <dgm:presLayoutVars>
          <dgm:chMax val="0"/>
          <dgm:chPref val="0"/>
          <dgm:bulletEnabled val="1"/>
        </dgm:presLayoutVars>
      </dgm:prSet>
      <dgm:spPr/>
    </dgm:pt>
    <dgm:pt modelId="{1E4AAD0A-707E-4775-88CD-FA4D7DDA57C9}" type="pres">
      <dgm:prSet presAssocID="{A01CF082-E877-4C09-89B6-E020553145FB}" presName="wedge3" presStyleLbl="node1" presStyleIdx="2" presStyleCnt="3" custScaleX="104904" custLinFactNeighborX="3109" custLinFactNeighborY="2745"/>
      <dgm:spPr/>
    </dgm:pt>
    <dgm:pt modelId="{21A210E1-6209-44C1-9B30-7AFDF9C7D500}" type="pres">
      <dgm:prSet presAssocID="{A01CF082-E877-4C09-89B6-E020553145FB}" presName="wedge3Tx" presStyleLbl="node1" presStyleIdx="2" presStyleCnt="3">
        <dgm:presLayoutVars>
          <dgm:chMax val="0"/>
          <dgm:chPref val="0"/>
          <dgm:bulletEnabled val="1"/>
        </dgm:presLayoutVars>
      </dgm:prSet>
      <dgm:spPr/>
    </dgm:pt>
  </dgm:ptLst>
  <dgm:cxnLst>
    <dgm:cxn modelId="{33F5AA0D-28DC-4294-87C9-72759B3187DD}" type="presOf" srcId="{38B9CA6B-2F43-4B1A-940B-0C583F04AAFF}" destId="{E36F56D1-D51D-46D0-8A2E-E5EA803E0F7F}" srcOrd="1" destOrd="0" presId="urn:microsoft.com/office/officeart/2005/8/layout/chart3"/>
    <dgm:cxn modelId="{604DCC26-E4AB-40CD-8D1A-D2B0BD929C49}" type="presOf" srcId="{A1A7E0BF-2CC7-4C19-BF3E-2B36C15932B3}" destId="{21A210E1-6209-44C1-9B30-7AFDF9C7D500}" srcOrd="1" destOrd="0" presId="urn:microsoft.com/office/officeart/2005/8/layout/chart3"/>
    <dgm:cxn modelId="{EB95DE66-09A0-40AD-BFF1-A3284D4A871F}" type="presOf" srcId="{A01CF082-E877-4C09-89B6-E020553145FB}" destId="{553FA99C-12FA-4EBD-88E0-B7CDE4702898}" srcOrd="0" destOrd="0" presId="urn:microsoft.com/office/officeart/2005/8/layout/chart3"/>
    <dgm:cxn modelId="{DE3E7154-F691-4AFA-A4A5-28FA57B66ABA}" type="presOf" srcId="{A1A7E0BF-2CC7-4C19-BF3E-2B36C15932B3}" destId="{1E4AAD0A-707E-4775-88CD-FA4D7DDA57C9}" srcOrd="0" destOrd="0" presId="urn:microsoft.com/office/officeart/2005/8/layout/chart3"/>
    <dgm:cxn modelId="{94068F8C-B05D-4403-A266-D744BB271B4D}" type="presOf" srcId="{38B9CA6B-2F43-4B1A-940B-0C583F04AAFF}" destId="{D2CBF9A2-85B8-4A82-840A-F3EF7F24A315}" srcOrd="0" destOrd="0" presId="urn:microsoft.com/office/officeart/2005/8/layout/chart3"/>
    <dgm:cxn modelId="{02F46BA0-F0B5-4A7C-B0F5-3F62F02F729A}" type="presOf" srcId="{29CDB199-E551-4FA2-B5E0-39D439FE4E68}" destId="{90EB7E92-15D2-485E-8286-F66D3873BCEA}" srcOrd="0" destOrd="0" presId="urn:microsoft.com/office/officeart/2005/8/layout/chart3"/>
    <dgm:cxn modelId="{762852B4-8BB7-440E-82BC-32935CE55C2D}" srcId="{A01CF082-E877-4C09-89B6-E020553145FB}" destId="{38B9CA6B-2F43-4B1A-940B-0C583F04AAFF}" srcOrd="1" destOrd="0" parTransId="{61EAF884-9C64-4F62-9AEB-CC4F9E958512}" sibTransId="{5C91ACEB-102C-4CEB-B918-A2D7B331B1A5}"/>
    <dgm:cxn modelId="{ADCFBCEB-C3E1-4898-8CA6-4F2AF8BBD691}" type="presOf" srcId="{29CDB199-E551-4FA2-B5E0-39D439FE4E68}" destId="{65FA6FA8-FB99-4974-9D0F-DC43EDF10A4E}" srcOrd="1" destOrd="0" presId="urn:microsoft.com/office/officeart/2005/8/layout/chart3"/>
    <dgm:cxn modelId="{D3489FF6-9A18-46FD-930D-B0A8F9150CD4}" srcId="{A01CF082-E877-4C09-89B6-E020553145FB}" destId="{29CDB199-E551-4FA2-B5E0-39D439FE4E68}" srcOrd="0" destOrd="0" parTransId="{7C876FF2-E1CC-484B-B2DE-19D19FF6CD70}" sibTransId="{D9219CE7-A8F6-432E-BE23-C4F5E3E557CF}"/>
    <dgm:cxn modelId="{C50B5DFE-C6E1-4BD4-9852-F6B53E8C3009}" srcId="{A01CF082-E877-4C09-89B6-E020553145FB}" destId="{A1A7E0BF-2CC7-4C19-BF3E-2B36C15932B3}" srcOrd="2" destOrd="0" parTransId="{224BCE6C-05AA-482A-8DD5-7422AB74B238}" sibTransId="{D936B505-7273-4689-8185-FC6AA5293F81}"/>
    <dgm:cxn modelId="{8EA2A9CE-FF06-4862-AB83-64200850EF53}" type="presParOf" srcId="{553FA99C-12FA-4EBD-88E0-B7CDE4702898}" destId="{90EB7E92-15D2-485E-8286-F66D3873BCEA}" srcOrd="0" destOrd="0" presId="urn:microsoft.com/office/officeart/2005/8/layout/chart3"/>
    <dgm:cxn modelId="{B01E3AC0-73CE-4C4E-AA1B-FE96BE543270}" type="presParOf" srcId="{553FA99C-12FA-4EBD-88E0-B7CDE4702898}" destId="{65FA6FA8-FB99-4974-9D0F-DC43EDF10A4E}" srcOrd="1" destOrd="0" presId="urn:microsoft.com/office/officeart/2005/8/layout/chart3"/>
    <dgm:cxn modelId="{5A3B4D6F-BA6A-4697-9B6D-4376056EE99B}" type="presParOf" srcId="{553FA99C-12FA-4EBD-88E0-B7CDE4702898}" destId="{D2CBF9A2-85B8-4A82-840A-F3EF7F24A315}" srcOrd="2" destOrd="0" presId="urn:microsoft.com/office/officeart/2005/8/layout/chart3"/>
    <dgm:cxn modelId="{6A4C6050-CB1D-47B8-A7FC-628A8CC10339}" type="presParOf" srcId="{553FA99C-12FA-4EBD-88E0-B7CDE4702898}" destId="{E36F56D1-D51D-46D0-8A2E-E5EA803E0F7F}" srcOrd="3" destOrd="0" presId="urn:microsoft.com/office/officeart/2005/8/layout/chart3"/>
    <dgm:cxn modelId="{4E13951E-14B6-4628-8DFA-D30C582EA027}" type="presParOf" srcId="{553FA99C-12FA-4EBD-88E0-B7CDE4702898}" destId="{1E4AAD0A-707E-4775-88CD-FA4D7DDA57C9}" srcOrd="4" destOrd="0" presId="urn:microsoft.com/office/officeart/2005/8/layout/chart3"/>
    <dgm:cxn modelId="{C86329DB-EE49-487E-ACE0-42A7857B022F}" type="presParOf" srcId="{553FA99C-12FA-4EBD-88E0-B7CDE4702898}" destId="{21A210E1-6209-44C1-9B30-7AFDF9C7D500}" srcOrd="5" destOrd="0" presId="urn:microsoft.com/office/officeart/2005/8/layout/chart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1CF082-E877-4C09-89B6-E020553145FB}" type="doc">
      <dgm:prSet loTypeId="urn:microsoft.com/office/officeart/2005/8/layout/chart3" loCatId="cycle" qsTypeId="urn:microsoft.com/office/officeart/2005/8/quickstyle/simple1" qsCatId="simple" csTypeId="urn:microsoft.com/office/officeart/2005/8/colors/accent1_2" csCatId="accent1" phldr="1"/>
      <dgm:spPr/>
    </dgm:pt>
    <dgm:pt modelId="{29CDB199-E551-4FA2-B5E0-39D439FE4E68}">
      <dgm:prSet phldrT="[Text]" custT="1"/>
      <dgm:spPr>
        <a:solidFill>
          <a:srgbClr val="48932D"/>
        </a:solidFill>
      </dgm:spPr>
      <dgm:t>
        <a:bodyPr/>
        <a:lstStyle/>
        <a:p>
          <a:r>
            <a:rPr lang="en-CA" sz="200" dirty="0"/>
            <a:t>Math</a:t>
          </a:r>
          <a:endParaRPr lang="en-CA" sz="500" dirty="0"/>
        </a:p>
      </dgm:t>
    </dgm:pt>
    <dgm:pt modelId="{7C876FF2-E1CC-484B-B2DE-19D19FF6CD70}" type="parTrans" cxnId="{D3489FF6-9A18-46FD-930D-B0A8F9150CD4}">
      <dgm:prSet/>
      <dgm:spPr/>
      <dgm:t>
        <a:bodyPr/>
        <a:lstStyle/>
        <a:p>
          <a:endParaRPr lang="en-CA" sz="1600"/>
        </a:p>
      </dgm:t>
    </dgm:pt>
    <dgm:pt modelId="{D9219CE7-A8F6-432E-BE23-C4F5E3E557CF}" type="sibTrans" cxnId="{D3489FF6-9A18-46FD-930D-B0A8F9150CD4}">
      <dgm:prSet/>
      <dgm:spPr/>
      <dgm:t>
        <a:bodyPr/>
        <a:lstStyle/>
        <a:p>
          <a:endParaRPr lang="en-CA" sz="1600"/>
        </a:p>
      </dgm:t>
    </dgm:pt>
    <dgm:pt modelId="{38B9CA6B-2F43-4B1A-940B-0C583F04AAFF}">
      <dgm:prSet phldrT="[Text]" custT="1"/>
      <dgm:spPr>
        <a:solidFill>
          <a:srgbClr val="7030A0"/>
        </a:solidFill>
      </dgm:spPr>
      <dgm:t>
        <a:bodyPr/>
        <a:lstStyle/>
        <a:p>
          <a:r>
            <a:rPr lang="en-CA" sz="200" dirty="0"/>
            <a:t>English</a:t>
          </a:r>
          <a:endParaRPr lang="en-CA" sz="500" dirty="0"/>
        </a:p>
      </dgm:t>
    </dgm:pt>
    <dgm:pt modelId="{61EAF884-9C64-4F62-9AEB-CC4F9E958512}" type="parTrans" cxnId="{762852B4-8BB7-440E-82BC-32935CE55C2D}">
      <dgm:prSet/>
      <dgm:spPr/>
      <dgm:t>
        <a:bodyPr/>
        <a:lstStyle/>
        <a:p>
          <a:endParaRPr lang="en-CA" sz="1600"/>
        </a:p>
      </dgm:t>
    </dgm:pt>
    <dgm:pt modelId="{5C91ACEB-102C-4CEB-B918-A2D7B331B1A5}" type="sibTrans" cxnId="{762852B4-8BB7-440E-82BC-32935CE55C2D}">
      <dgm:prSet/>
      <dgm:spPr/>
      <dgm:t>
        <a:bodyPr/>
        <a:lstStyle/>
        <a:p>
          <a:endParaRPr lang="en-CA" sz="1600"/>
        </a:p>
      </dgm:t>
    </dgm:pt>
    <dgm:pt modelId="{A1A7E0BF-2CC7-4C19-BF3E-2B36C15932B3}">
      <dgm:prSet phldrT="[Text]" custT="1"/>
      <dgm:spPr>
        <a:solidFill>
          <a:srgbClr val="0070C0"/>
        </a:solidFill>
      </dgm:spPr>
      <dgm:t>
        <a:bodyPr/>
        <a:lstStyle/>
        <a:p>
          <a:r>
            <a:rPr lang="en-CA" sz="200" dirty="0"/>
            <a:t>Science</a:t>
          </a:r>
          <a:endParaRPr lang="en-CA" sz="400" dirty="0"/>
        </a:p>
      </dgm:t>
    </dgm:pt>
    <dgm:pt modelId="{224BCE6C-05AA-482A-8DD5-7422AB74B238}" type="parTrans" cxnId="{C50B5DFE-C6E1-4BD4-9852-F6B53E8C3009}">
      <dgm:prSet/>
      <dgm:spPr/>
      <dgm:t>
        <a:bodyPr/>
        <a:lstStyle/>
        <a:p>
          <a:endParaRPr lang="en-CA" sz="1600"/>
        </a:p>
      </dgm:t>
    </dgm:pt>
    <dgm:pt modelId="{D936B505-7273-4689-8185-FC6AA5293F81}" type="sibTrans" cxnId="{C50B5DFE-C6E1-4BD4-9852-F6B53E8C3009}">
      <dgm:prSet/>
      <dgm:spPr/>
      <dgm:t>
        <a:bodyPr/>
        <a:lstStyle/>
        <a:p>
          <a:endParaRPr lang="en-CA" sz="1600"/>
        </a:p>
      </dgm:t>
    </dgm:pt>
    <dgm:pt modelId="{553FA99C-12FA-4EBD-88E0-B7CDE4702898}" type="pres">
      <dgm:prSet presAssocID="{A01CF082-E877-4C09-89B6-E020553145FB}" presName="compositeShape" presStyleCnt="0">
        <dgm:presLayoutVars>
          <dgm:chMax val="7"/>
          <dgm:dir/>
          <dgm:resizeHandles val="exact"/>
        </dgm:presLayoutVars>
      </dgm:prSet>
      <dgm:spPr/>
    </dgm:pt>
    <dgm:pt modelId="{90EB7E92-15D2-485E-8286-F66D3873BCEA}" type="pres">
      <dgm:prSet presAssocID="{A01CF082-E877-4C09-89B6-E020553145FB}" presName="wedge1" presStyleLbl="node1" presStyleIdx="0" presStyleCnt="3" custLinFactNeighborX="855" custLinFactNeighborY="2135"/>
      <dgm:spPr/>
    </dgm:pt>
    <dgm:pt modelId="{65FA6FA8-FB99-4974-9D0F-DC43EDF10A4E}" type="pres">
      <dgm:prSet presAssocID="{A01CF082-E877-4C09-89B6-E020553145FB}" presName="wedge1Tx" presStyleLbl="node1" presStyleIdx="0" presStyleCnt="3">
        <dgm:presLayoutVars>
          <dgm:chMax val="0"/>
          <dgm:chPref val="0"/>
          <dgm:bulletEnabled val="1"/>
        </dgm:presLayoutVars>
      </dgm:prSet>
      <dgm:spPr/>
    </dgm:pt>
    <dgm:pt modelId="{D2CBF9A2-85B8-4A82-840A-F3EF7F24A315}" type="pres">
      <dgm:prSet presAssocID="{A01CF082-E877-4C09-89B6-E020553145FB}" presName="wedge2" presStyleLbl="node1" presStyleIdx="1" presStyleCnt="3"/>
      <dgm:spPr/>
    </dgm:pt>
    <dgm:pt modelId="{E36F56D1-D51D-46D0-8A2E-E5EA803E0F7F}" type="pres">
      <dgm:prSet presAssocID="{A01CF082-E877-4C09-89B6-E020553145FB}" presName="wedge2Tx" presStyleLbl="node1" presStyleIdx="1" presStyleCnt="3">
        <dgm:presLayoutVars>
          <dgm:chMax val="0"/>
          <dgm:chPref val="0"/>
          <dgm:bulletEnabled val="1"/>
        </dgm:presLayoutVars>
      </dgm:prSet>
      <dgm:spPr/>
    </dgm:pt>
    <dgm:pt modelId="{1E4AAD0A-707E-4775-88CD-FA4D7DDA57C9}" type="pres">
      <dgm:prSet presAssocID="{A01CF082-E877-4C09-89B6-E020553145FB}" presName="wedge3" presStyleLbl="node1" presStyleIdx="2" presStyleCnt="3" custLinFactNeighborX="3109" custLinFactNeighborY="2745"/>
      <dgm:spPr/>
    </dgm:pt>
    <dgm:pt modelId="{21A210E1-6209-44C1-9B30-7AFDF9C7D500}" type="pres">
      <dgm:prSet presAssocID="{A01CF082-E877-4C09-89B6-E020553145FB}" presName="wedge3Tx" presStyleLbl="node1" presStyleIdx="2" presStyleCnt="3">
        <dgm:presLayoutVars>
          <dgm:chMax val="0"/>
          <dgm:chPref val="0"/>
          <dgm:bulletEnabled val="1"/>
        </dgm:presLayoutVars>
      </dgm:prSet>
      <dgm:spPr/>
    </dgm:pt>
  </dgm:ptLst>
  <dgm:cxnLst>
    <dgm:cxn modelId="{33F5AA0D-28DC-4294-87C9-72759B3187DD}" type="presOf" srcId="{38B9CA6B-2F43-4B1A-940B-0C583F04AAFF}" destId="{E36F56D1-D51D-46D0-8A2E-E5EA803E0F7F}" srcOrd="1" destOrd="0" presId="urn:microsoft.com/office/officeart/2005/8/layout/chart3"/>
    <dgm:cxn modelId="{604DCC26-E4AB-40CD-8D1A-D2B0BD929C49}" type="presOf" srcId="{A1A7E0BF-2CC7-4C19-BF3E-2B36C15932B3}" destId="{21A210E1-6209-44C1-9B30-7AFDF9C7D500}" srcOrd="1" destOrd="0" presId="urn:microsoft.com/office/officeart/2005/8/layout/chart3"/>
    <dgm:cxn modelId="{EB95DE66-09A0-40AD-BFF1-A3284D4A871F}" type="presOf" srcId="{A01CF082-E877-4C09-89B6-E020553145FB}" destId="{553FA99C-12FA-4EBD-88E0-B7CDE4702898}" srcOrd="0" destOrd="0" presId="urn:microsoft.com/office/officeart/2005/8/layout/chart3"/>
    <dgm:cxn modelId="{DE3E7154-F691-4AFA-A4A5-28FA57B66ABA}" type="presOf" srcId="{A1A7E0BF-2CC7-4C19-BF3E-2B36C15932B3}" destId="{1E4AAD0A-707E-4775-88CD-FA4D7DDA57C9}" srcOrd="0" destOrd="0" presId="urn:microsoft.com/office/officeart/2005/8/layout/chart3"/>
    <dgm:cxn modelId="{94068F8C-B05D-4403-A266-D744BB271B4D}" type="presOf" srcId="{38B9CA6B-2F43-4B1A-940B-0C583F04AAFF}" destId="{D2CBF9A2-85B8-4A82-840A-F3EF7F24A315}" srcOrd="0" destOrd="0" presId="urn:microsoft.com/office/officeart/2005/8/layout/chart3"/>
    <dgm:cxn modelId="{02F46BA0-F0B5-4A7C-B0F5-3F62F02F729A}" type="presOf" srcId="{29CDB199-E551-4FA2-B5E0-39D439FE4E68}" destId="{90EB7E92-15D2-485E-8286-F66D3873BCEA}" srcOrd="0" destOrd="0" presId="urn:microsoft.com/office/officeart/2005/8/layout/chart3"/>
    <dgm:cxn modelId="{762852B4-8BB7-440E-82BC-32935CE55C2D}" srcId="{A01CF082-E877-4C09-89B6-E020553145FB}" destId="{38B9CA6B-2F43-4B1A-940B-0C583F04AAFF}" srcOrd="1" destOrd="0" parTransId="{61EAF884-9C64-4F62-9AEB-CC4F9E958512}" sibTransId="{5C91ACEB-102C-4CEB-B918-A2D7B331B1A5}"/>
    <dgm:cxn modelId="{ADCFBCEB-C3E1-4898-8CA6-4F2AF8BBD691}" type="presOf" srcId="{29CDB199-E551-4FA2-B5E0-39D439FE4E68}" destId="{65FA6FA8-FB99-4974-9D0F-DC43EDF10A4E}" srcOrd="1" destOrd="0" presId="urn:microsoft.com/office/officeart/2005/8/layout/chart3"/>
    <dgm:cxn modelId="{D3489FF6-9A18-46FD-930D-B0A8F9150CD4}" srcId="{A01CF082-E877-4C09-89B6-E020553145FB}" destId="{29CDB199-E551-4FA2-B5E0-39D439FE4E68}" srcOrd="0" destOrd="0" parTransId="{7C876FF2-E1CC-484B-B2DE-19D19FF6CD70}" sibTransId="{D9219CE7-A8F6-432E-BE23-C4F5E3E557CF}"/>
    <dgm:cxn modelId="{C50B5DFE-C6E1-4BD4-9852-F6B53E8C3009}" srcId="{A01CF082-E877-4C09-89B6-E020553145FB}" destId="{A1A7E0BF-2CC7-4C19-BF3E-2B36C15932B3}" srcOrd="2" destOrd="0" parTransId="{224BCE6C-05AA-482A-8DD5-7422AB74B238}" sibTransId="{D936B505-7273-4689-8185-FC6AA5293F81}"/>
    <dgm:cxn modelId="{8EA2A9CE-FF06-4862-AB83-64200850EF53}" type="presParOf" srcId="{553FA99C-12FA-4EBD-88E0-B7CDE4702898}" destId="{90EB7E92-15D2-485E-8286-F66D3873BCEA}" srcOrd="0" destOrd="0" presId="urn:microsoft.com/office/officeart/2005/8/layout/chart3"/>
    <dgm:cxn modelId="{B01E3AC0-73CE-4C4E-AA1B-FE96BE543270}" type="presParOf" srcId="{553FA99C-12FA-4EBD-88E0-B7CDE4702898}" destId="{65FA6FA8-FB99-4974-9D0F-DC43EDF10A4E}" srcOrd="1" destOrd="0" presId="urn:microsoft.com/office/officeart/2005/8/layout/chart3"/>
    <dgm:cxn modelId="{5A3B4D6F-BA6A-4697-9B6D-4376056EE99B}" type="presParOf" srcId="{553FA99C-12FA-4EBD-88E0-B7CDE4702898}" destId="{D2CBF9A2-85B8-4A82-840A-F3EF7F24A315}" srcOrd="2" destOrd="0" presId="urn:microsoft.com/office/officeart/2005/8/layout/chart3"/>
    <dgm:cxn modelId="{6A4C6050-CB1D-47B8-A7FC-628A8CC10339}" type="presParOf" srcId="{553FA99C-12FA-4EBD-88E0-B7CDE4702898}" destId="{E36F56D1-D51D-46D0-8A2E-E5EA803E0F7F}" srcOrd="3" destOrd="0" presId="urn:microsoft.com/office/officeart/2005/8/layout/chart3"/>
    <dgm:cxn modelId="{4E13951E-14B6-4628-8DFA-D30C582EA027}" type="presParOf" srcId="{553FA99C-12FA-4EBD-88E0-B7CDE4702898}" destId="{1E4AAD0A-707E-4775-88CD-FA4D7DDA57C9}" srcOrd="4" destOrd="0" presId="urn:microsoft.com/office/officeart/2005/8/layout/chart3"/>
    <dgm:cxn modelId="{C86329DB-EE49-487E-ACE0-42A7857B022F}" type="presParOf" srcId="{553FA99C-12FA-4EBD-88E0-B7CDE4702898}" destId="{21A210E1-6209-44C1-9B30-7AFDF9C7D500}" srcOrd="5" destOrd="0" presId="urn:microsoft.com/office/officeart/2005/8/layout/char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52AF9-7B54-41DE-BA71-A863130C22E7}">
      <dsp:nvSpPr>
        <dsp:cNvPr id="0" name=""/>
        <dsp:cNvSpPr/>
      </dsp:nvSpPr>
      <dsp:spPr>
        <a:xfrm>
          <a:off x="1111" y="268947"/>
          <a:ext cx="740461" cy="762675"/>
        </a:xfrm>
        <a:prstGeom prst="roundRect">
          <a:avLst>
            <a:gd name="adj" fmla="val 10000"/>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Student Response</a:t>
          </a:r>
        </a:p>
      </dsp:txBody>
      <dsp:txXfrm>
        <a:off x="22798" y="290634"/>
        <a:ext cx="697087" cy="719301"/>
      </dsp:txXfrm>
    </dsp:sp>
    <dsp:sp modelId="{AD7CA128-3558-4B9C-84E4-7454AE60A36B}">
      <dsp:nvSpPr>
        <dsp:cNvPr id="0" name=""/>
        <dsp:cNvSpPr/>
      </dsp:nvSpPr>
      <dsp:spPr>
        <a:xfrm rot="18756992">
          <a:off x="670945" y="463708"/>
          <a:ext cx="437438" cy="51240"/>
        </a:xfrm>
        <a:custGeom>
          <a:avLst/>
          <a:gdLst/>
          <a:ahLst/>
          <a:cxnLst/>
          <a:rect l="0" t="0" r="0" b="0"/>
          <a:pathLst>
            <a:path>
              <a:moveTo>
                <a:pt x="0" y="25620"/>
              </a:moveTo>
              <a:lnTo>
                <a:pt x="437438" y="256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solidFill>
              <a:schemeClr val="tx1"/>
            </a:solidFill>
          </a:endParaRPr>
        </a:p>
      </dsp:txBody>
      <dsp:txXfrm>
        <a:off x="878728" y="478393"/>
        <a:ext cx="21871" cy="21871"/>
      </dsp:txXfrm>
    </dsp:sp>
    <dsp:sp modelId="{D29EFC6B-881F-47F5-893E-FF25EA927729}">
      <dsp:nvSpPr>
        <dsp:cNvPr id="0" name=""/>
        <dsp:cNvSpPr/>
      </dsp:nvSpPr>
      <dsp:spPr>
        <a:xfrm>
          <a:off x="1037756" y="24289"/>
          <a:ext cx="740461" cy="608166"/>
        </a:xfrm>
        <a:prstGeom prst="roundRect">
          <a:avLst>
            <a:gd name="adj" fmla="val 10000"/>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Student</a:t>
          </a:r>
        </a:p>
      </dsp:txBody>
      <dsp:txXfrm>
        <a:off x="1055569" y="42102"/>
        <a:ext cx="704835" cy="572540"/>
      </dsp:txXfrm>
    </dsp:sp>
    <dsp:sp modelId="{925F34A2-1C6A-465A-8E2E-DC899C4B2DA0}">
      <dsp:nvSpPr>
        <dsp:cNvPr id="0" name=""/>
        <dsp:cNvSpPr/>
      </dsp:nvSpPr>
      <dsp:spPr>
        <a:xfrm rot="2895020">
          <a:off x="667262" y="790590"/>
          <a:ext cx="444803" cy="51240"/>
        </a:xfrm>
        <a:custGeom>
          <a:avLst/>
          <a:gdLst/>
          <a:ahLst/>
          <a:cxnLst/>
          <a:rect l="0" t="0" r="0" b="0"/>
          <a:pathLst>
            <a:path>
              <a:moveTo>
                <a:pt x="0" y="25620"/>
              </a:moveTo>
              <a:lnTo>
                <a:pt x="444803" y="2562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solidFill>
              <a:schemeClr val="tx1"/>
            </a:solidFill>
          </a:endParaRPr>
        </a:p>
      </dsp:txBody>
      <dsp:txXfrm>
        <a:off x="878544" y="805090"/>
        <a:ext cx="22240" cy="22240"/>
      </dsp:txXfrm>
    </dsp:sp>
    <dsp:sp modelId="{1E8A8C01-7549-439C-B4E8-523B828E8C8D}">
      <dsp:nvSpPr>
        <dsp:cNvPr id="0" name=""/>
        <dsp:cNvSpPr/>
      </dsp:nvSpPr>
      <dsp:spPr>
        <a:xfrm>
          <a:off x="1037756" y="687991"/>
          <a:ext cx="740461" cy="588289"/>
        </a:xfrm>
        <a:prstGeom prst="roundRect">
          <a:avLst>
            <a:gd name="adj" fmla="val 10000"/>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Quiz</a:t>
          </a:r>
        </a:p>
      </dsp:txBody>
      <dsp:txXfrm>
        <a:off x="1054986" y="705221"/>
        <a:ext cx="706001" cy="553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B7E92-15D2-485E-8286-F66D3873BCEA}">
      <dsp:nvSpPr>
        <dsp:cNvPr id="0" name=""/>
        <dsp:cNvSpPr/>
      </dsp:nvSpPr>
      <dsp:spPr>
        <a:xfrm>
          <a:off x="72499" y="73490"/>
          <a:ext cx="452686" cy="452686"/>
        </a:xfrm>
        <a:prstGeom prst="pie">
          <a:avLst>
            <a:gd name="adj1" fmla="val 16200000"/>
            <a:gd name="adj2" fmla="val 1800000"/>
          </a:avLst>
        </a:prstGeom>
        <a:solidFill>
          <a:srgbClr val="48932D"/>
        </a:solidFill>
        <a:ln w="15875"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88900">
            <a:lnSpc>
              <a:spcPct val="90000"/>
            </a:lnSpc>
            <a:spcBef>
              <a:spcPct val="0"/>
            </a:spcBef>
            <a:spcAft>
              <a:spcPct val="35000"/>
            </a:spcAft>
            <a:buNone/>
          </a:pPr>
          <a:r>
            <a:rPr lang="en-CA" sz="200" kern="1200" dirty="0">
              <a:solidFill>
                <a:sysClr val="window" lastClr="FFFFFF"/>
              </a:solidFill>
              <a:latin typeface="Franklin Gothic Book" panose="020F0502020204030204"/>
              <a:ea typeface="+mn-ea"/>
              <a:cs typeface="+mn-cs"/>
            </a:rPr>
            <a:t>Math</a:t>
          </a:r>
          <a:endParaRPr lang="en-CA" sz="500" kern="1200" dirty="0">
            <a:solidFill>
              <a:sysClr val="window" lastClr="FFFFFF"/>
            </a:solidFill>
            <a:latin typeface="Franklin Gothic Book" panose="020F0502020204030204"/>
            <a:ea typeface="+mn-ea"/>
            <a:cs typeface="+mn-cs"/>
          </a:endParaRPr>
        </a:p>
      </dsp:txBody>
      <dsp:txXfrm>
        <a:off x="341114" y="179120"/>
        <a:ext cx="108604" cy="106699"/>
      </dsp:txXfrm>
    </dsp:sp>
    <dsp:sp modelId="{D2CBF9A2-85B8-4A82-840A-F3EF7F24A315}">
      <dsp:nvSpPr>
        <dsp:cNvPr id="0" name=""/>
        <dsp:cNvSpPr/>
      </dsp:nvSpPr>
      <dsp:spPr>
        <a:xfrm>
          <a:off x="23957" y="69666"/>
          <a:ext cx="482641" cy="452686"/>
        </a:xfrm>
        <a:prstGeom prst="pie">
          <a:avLst>
            <a:gd name="adj1" fmla="val 1800000"/>
            <a:gd name="adj2" fmla="val 9000000"/>
          </a:avLst>
        </a:prstGeom>
        <a:solidFill>
          <a:srgbClr val="7030A0"/>
        </a:solidFill>
        <a:ln w="15875"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88900">
            <a:lnSpc>
              <a:spcPct val="90000"/>
            </a:lnSpc>
            <a:spcBef>
              <a:spcPct val="0"/>
            </a:spcBef>
            <a:spcAft>
              <a:spcPct val="35000"/>
            </a:spcAft>
            <a:buNone/>
          </a:pPr>
          <a:r>
            <a:rPr lang="en-CA" sz="200" kern="1200" dirty="0">
              <a:solidFill>
                <a:sysClr val="window" lastClr="FFFFFF"/>
              </a:solidFill>
              <a:latin typeface="Franklin Gothic Book" panose="020F0502020204030204"/>
              <a:ea typeface="+mn-ea"/>
              <a:cs typeface="+mn-cs"/>
            </a:rPr>
            <a:t>Programming</a:t>
          </a:r>
        </a:p>
      </dsp:txBody>
      <dsp:txXfrm>
        <a:off x="188083" y="375810"/>
        <a:ext cx="154387" cy="99077"/>
      </dsp:txXfrm>
    </dsp:sp>
    <dsp:sp modelId="{1E4AAD0A-707E-4775-88CD-FA4D7DDA57C9}">
      <dsp:nvSpPr>
        <dsp:cNvPr id="0" name=""/>
        <dsp:cNvSpPr/>
      </dsp:nvSpPr>
      <dsp:spPr>
        <a:xfrm>
          <a:off x="41908" y="82092"/>
          <a:ext cx="474886" cy="452686"/>
        </a:xfrm>
        <a:prstGeom prst="pie">
          <a:avLst>
            <a:gd name="adj1" fmla="val 9000000"/>
            <a:gd name="adj2" fmla="val 16200000"/>
          </a:avLst>
        </a:prstGeom>
        <a:solidFill>
          <a:srgbClr val="0070C0"/>
        </a:solidFill>
        <a:ln w="15875"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88900">
            <a:lnSpc>
              <a:spcPct val="90000"/>
            </a:lnSpc>
            <a:spcBef>
              <a:spcPct val="0"/>
            </a:spcBef>
            <a:spcAft>
              <a:spcPct val="35000"/>
            </a:spcAft>
            <a:buNone/>
          </a:pPr>
          <a:r>
            <a:rPr lang="en-CA" sz="200" kern="1200" dirty="0">
              <a:solidFill>
                <a:sysClr val="window" lastClr="FFFFFF"/>
              </a:solidFill>
              <a:latin typeface="Franklin Gothic Book" panose="020F0502020204030204"/>
              <a:ea typeface="+mn-ea"/>
              <a:cs typeface="+mn-cs"/>
            </a:rPr>
            <a:t>Science</a:t>
          </a:r>
          <a:endParaRPr lang="en-CA" sz="400" kern="1200" dirty="0">
            <a:solidFill>
              <a:sysClr val="window" lastClr="FFFFFF"/>
            </a:solidFill>
            <a:latin typeface="Franklin Gothic Book" panose="020F0502020204030204"/>
            <a:ea typeface="+mn-ea"/>
            <a:cs typeface="+mn-cs"/>
          </a:endParaRPr>
        </a:p>
      </dsp:txBody>
      <dsp:txXfrm>
        <a:off x="116385" y="193111"/>
        <a:ext cx="113930" cy="1066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B7E92-15D2-485E-8286-F66D3873BCEA}">
      <dsp:nvSpPr>
        <dsp:cNvPr id="0" name=""/>
        <dsp:cNvSpPr/>
      </dsp:nvSpPr>
      <dsp:spPr>
        <a:xfrm>
          <a:off x="64795" y="52553"/>
          <a:ext cx="500115" cy="500115"/>
        </a:xfrm>
        <a:prstGeom prst="pie">
          <a:avLst>
            <a:gd name="adj1" fmla="val 16200000"/>
            <a:gd name="adj2" fmla="val 1800000"/>
          </a:avLst>
        </a:prstGeom>
        <a:solidFill>
          <a:srgbClr val="48932D"/>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88900">
            <a:lnSpc>
              <a:spcPct val="90000"/>
            </a:lnSpc>
            <a:spcBef>
              <a:spcPct val="0"/>
            </a:spcBef>
            <a:spcAft>
              <a:spcPct val="35000"/>
            </a:spcAft>
            <a:buNone/>
          </a:pPr>
          <a:r>
            <a:rPr lang="en-CA" sz="200" kern="1200" dirty="0"/>
            <a:t>Math</a:t>
          </a:r>
          <a:endParaRPr lang="en-CA" sz="500" kern="1200" dirty="0"/>
        </a:p>
      </dsp:txBody>
      <dsp:txXfrm>
        <a:off x="336704" y="144837"/>
        <a:ext cx="169682" cy="166705"/>
      </dsp:txXfrm>
    </dsp:sp>
    <dsp:sp modelId="{D2CBF9A2-85B8-4A82-840A-F3EF7F24A315}">
      <dsp:nvSpPr>
        <dsp:cNvPr id="0" name=""/>
        <dsp:cNvSpPr/>
      </dsp:nvSpPr>
      <dsp:spPr>
        <a:xfrm>
          <a:off x="34740" y="56760"/>
          <a:ext cx="500115" cy="500115"/>
        </a:xfrm>
        <a:prstGeom prst="pie">
          <a:avLst>
            <a:gd name="adj1" fmla="val 1800000"/>
            <a:gd name="adj2" fmla="val 9000000"/>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88900">
            <a:lnSpc>
              <a:spcPct val="90000"/>
            </a:lnSpc>
            <a:spcBef>
              <a:spcPct val="0"/>
            </a:spcBef>
            <a:spcAft>
              <a:spcPct val="35000"/>
            </a:spcAft>
            <a:buNone/>
          </a:pPr>
          <a:r>
            <a:rPr lang="en-CA" sz="200" kern="1200" dirty="0"/>
            <a:t>English</a:t>
          </a:r>
          <a:endParaRPr lang="en-CA" sz="500" kern="1200" dirty="0"/>
        </a:p>
      </dsp:txBody>
      <dsp:txXfrm>
        <a:off x="171676" y="372310"/>
        <a:ext cx="226242" cy="154797"/>
      </dsp:txXfrm>
    </dsp:sp>
    <dsp:sp modelId="{1E4AAD0A-707E-4775-88CD-FA4D7DDA57C9}">
      <dsp:nvSpPr>
        <dsp:cNvPr id="0" name=""/>
        <dsp:cNvSpPr/>
      </dsp:nvSpPr>
      <dsp:spPr>
        <a:xfrm>
          <a:off x="50288" y="70488"/>
          <a:ext cx="500115" cy="500115"/>
        </a:xfrm>
        <a:prstGeom prst="pie">
          <a:avLst>
            <a:gd name="adj1" fmla="val 9000000"/>
            <a:gd name="adj2" fmla="val 16200000"/>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 tIns="2540" rIns="2540" bIns="2540" numCol="1" spcCol="1270" anchor="ctr" anchorCtr="0">
          <a:noAutofit/>
        </a:bodyPr>
        <a:lstStyle/>
        <a:p>
          <a:pPr marL="0" lvl="0" indent="0" algn="ctr" defTabSz="88900">
            <a:lnSpc>
              <a:spcPct val="90000"/>
            </a:lnSpc>
            <a:spcBef>
              <a:spcPct val="0"/>
            </a:spcBef>
            <a:spcAft>
              <a:spcPct val="35000"/>
            </a:spcAft>
            <a:buNone/>
          </a:pPr>
          <a:r>
            <a:rPr lang="en-CA" sz="200" kern="1200" dirty="0"/>
            <a:t>Science</a:t>
          </a:r>
          <a:endParaRPr lang="en-CA" sz="400" kern="1200" dirty="0"/>
        </a:p>
      </dsp:txBody>
      <dsp:txXfrm>
        <a:off x="103872" y="168725"/>
        <a:ext cx="169682" cy="16670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5A78EB-B778-4943-915C-810A351514D7}"/>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86ADDBA8-7EFC-41C5-B7FA-9787EB01986F}"/>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E15F34AD-C9BD-4586-ACB4-4DEAAA36DC66}" type="datetimeFigureOut">
              <a:rPr lang="en-CA" smtClean="0"/>
              <a:t>2020-04-03</a:t>
            </a:fld>
            <a:endParaRPr lang="en-CA"/>
          </a:p>
        </p:txBody>
      </p:sp>
      <p:sp>
        <p:nvSpPr>
          <p:cNvPr id="4" name="Footer Placeholder 3">
            <a:extLst>
              <a:ext uri="{FF2B5EF4-FFF2-40B4-BE49-F238E27FC236}">
                <a16:creationId xmlns:a16="http://schemas.microsoft.com/office/drawing/2014/main" id="{5DF55709-BDF9-4462-9A8E-EBF99783926D}"/>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99939C50-59F5-4505-BBEA-22C2F0D7E79B}"/>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C14889E-CB61-4605-BECA-F7049A14AB05}" type="slidenum">
              <a:rPr lang="en-CA" smtClean="0"/>
              <a:t>‹#›</a:t>
            </a:fld>
            <a:endParaRPr lang="en-CA"/>
          </a:p>
        </p:txBody>
      </p:sp>
    </p:spTree>
    <p:extLst>
      <p:ext uri="{BB962C8B-B14F-4D97-AF65-F5344CB8AC3E}">
        <p14:creationId xmlns:p14="http://schemas.microsoft.com/office/powerpoint/2010/main" val="2088842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48BEB92E-2681-420B-B524-6B787BCD8EDA}" type="datetimeFigureOut">
              <a:rPr lang="en-CA" smtClean="0"/>
              <a:t>2020-04-03</a:t>
            </a:fld>
            <a:endParaRPr lang="en-CA"/>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D7C17153-1B67-4019-A901-D955F13085D5}" type="slidenum">
              <a:rPr lang="en-CA" smtClean="0"/>
              <a:t>‹#›</a:t>
            </a:fld>
            <a:endParaRPr lang="en-CA"/>
          </a:p>
        </p:txBody>
      </p:sp>
    </p:spTree>
    <p:extLst>
      <p:ext uri="{BB962C8B-B14F-4D97-AF65-F5344CB8AC3E}">
        <p14:creationId xmlns:p14="http://schemas.microsoft.com/office/powerpoint/2010/main" val="242994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21.png"/><Relationship Id="rId18" Type="http://schemas.openxmlformats.org/officeDocument/2006/relationships/diagramLayout" Target="../diagrams/layout2.xml"/><Relationship Id="rId3" Type="http://schemas.openxmlformats.org/officeDocument/2006/relationships/slide" Target="slide12.xml"/><Relationship Id="rId21" Type="http://schemas.microsoft.com/office/2007/relationships/diagramDrawing" Target="../diagrams/drawing2.xml"/><Relationship Id="rId7" Type="http://schemas.openxmlformats.org/officeDocument/2006/relationships/slide" Target="slide19.xml"/><Relationship Id="rId12" Type="http://schemas.openxmlformats.org/officeDocument/2006/relationships/image" Target="../media/image20.svg"/><Relationship Id="rId17" Type="http://schemas.openxmlformats.org/officeDocument/2006/relationships/diagramData" Target="../diagrams/data2.xml"/><Relationship Id="rId25" Type="http://schemas.openxmlformats.org/officeDocument/2006/relationships/image" Target="../media/image28.svg"/><Relationship Id="rId2" Type="http://schemas.openxmlformats.org/officeDocument/2006/relationships/slideLayout" Target="../slideLayouts/slideLayout2.xml"/><Relationship Id="rId16" Type="http://schemas.openxmlformats.org/officeDocument/2006/relationships/image" Target="../media/image24.svg"/><Relationship Id="rId20" Type="http://schemas.openxmlformats.org/officeDocument/2006/relationships/diagramColors" Target="../diagrams/colors2.xml"/><Relationship Id="rId1" Type="http://schemas.openxmlformats.org/officeDocument/2006/relationships/themeOverride" Target="../theme/themeOverride4.xml"/><Relationship Id="rId6" Type="http://schemas.openxmlformats.org/officeDocument/2006/relationships/slide" Target="slide15.xml"/><Relationship Id="rId11" Type="http://schemas.openxmlformats.org/officeDocument/2006/relationships/image" Target="../media/image19.png"/><Relationship Id="rId24" Type="http://schemas.openxmlformats.org/officeDocument/2006/relationships/image" Target="../media/image27.png"/><Relationship Id="rId5" Type="http://schemas.openxmlformats.org/officeDocument/2006/relationships/slide" Target="slide14.xml"/><Relationship Id="rId15" Type="http://schemas.openxmlformats.org/officeDocument/2006/relationships/image" Target="../media/image23.png"/><Relationship Id="rId23" Type="http://schemas.openxmlformats.org/officeDocument/2006/relationships/image" Target="../media/image26.svg"/><Relationship Id="rId10" Type="http://schemas.openxmlformats.org/officeDocument/2006/relationships/image" Target="../media/image18.svg"/><Relationship Id="rId19" Type="http://schemas.openxmlformats.org/officeDocument/2006/relationships/diagramQuickStyle" Target="../diagrams/quickStyle2.xml"/><Relationship Id="rId4" Type="http://schemas.openxmlformats.org/officeDocument/2006/relationships/slide" Target="slide13.xml"/><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slide" Target="slide12.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slide" Target="slide13.xml"/><Relationship Id="rId11" Type="http://schemas.openxmlformats.org/officeDocument/2006/relationships/image" Target="../media/image44.svg"/><Relationship Id="rId5" Type="http://schemas.openxmlformats.org/officeDocument/2006/relationships/image" Target="../media/image40.sv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slide" Target="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50.sv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3.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slide" Target="slide13.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0.svg"/><Relationship Id="rId7" Type="http://schemas.openxmlformats.org/officeDocument/2006/relationships/image" Target="../media/image52.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8.jpg"/><Relationship Id="rId18" Type="http://schemas.openxmlformats.org/officeDocument/2006/relationships/slide" Target="slide9.xml"/><Relationship Id="rId3" Type="http://schemas.openxmlformats.org/officeDocument/2006/relationships/slide" Target="slide4.xml"/><Relationship Id="rId21" Type="http://schemas.openxmlformats.org/officeDocument/2006/relationships/diagramQuickStyle" Target="../diagrams/quickStyle1.xml"/><Relationship Id="rId7" Type="http://schemas.openxmlformats.org/officeDocument/2006/relationships/image" Target="../media/image4.png"/><Relationship Id="rId12" Type="http://schemas.openxmlformats.org/officeDocument/2006/relationships/slide" Target="slide7.xml"/><Relationship Id="rId17"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image" Target="../media/image9.png"/><Relationship Id="rId20" Type="http://schemas.openxmlformats.org/officeDocument/2006/relationships/diagramLayout" Target="../diagrams/layout1.xml"/><Relationship Id="rId1" Type="http://schemas.openxmlformats.org/officeDocument/2006/relationships/themeOverride" Target="../theme/themeOverride3.xml"/><Relationship Id="rId6" Type="http://schemas.openxmlformats.org/officeDocument/2006/relationships/slide" Target="slide5.xml"/><Relationship Id="rId11" Type="http://schemas.openxmlformats.org/officeDocument/2006/relationships/image" Target="../media/image7.svg"/><Relationship Id="rId5" Type="http://schemas.openxmlformats.org/officeDocument/2006/relationships/image" Target="../media/image3.svg"/><Relationship Id="rId15" Type="http://schemas.openxmlformats.org/officeDocument/2006/relationships/slide" Target="slide8.xml"/><Relationship Id="rId23" Type="http://schemas.microsoft.com/office/2007/relationships/diagramDrawing" Target="../diagrams/drawing1.xml"/><Relationship Id="rId10" Type="http://schemas.openxmlformats.org/officeDocument/2006/relationships/image" Target="../media/image6.png"/><Relationship Id="rId19" Type="http://schemas.openxmlformats.org/officeDocument/2006/relationships/diagramData" Target="../diagrams/data1.xml"/><Relationship Id="rId4" Type="http://schemas.openxmlformats.org/officeDocument/2006/relationships/image" Target="../media/image2.png"/><Relationship Id="rId9" Type="http://schemas.openxmlformats.org/officeDocument/2006/relationships/slide" Target="slide6.xml"/><Relationship Id="rId14" Type="http://schemas.openxmlformats.org/officeDocument/2006/relationships/hyperlink" Target="http://www.physicaltherapistalliance.com/physical-therapy-boundaries/" TargetMode="External"/><Relationship Id="rId22"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svg"/><Relationship Id="rId7" Type="http://schemas.openxmlformats.org/officeDocument/2006/relationships/image" Target="../media/image58.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slide" Target="slide13.xml"/><Relationship Id="rId9" Type="http://schemas.openxmlformats.org/officeDocument/2006/relationships/image" Target="../media/image50.sv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svg"/><Relationship Id="rId7" Type="http://schemas.openxmlformats.org/officeDocument/2006/relationships/image" Target="../media/image59.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slide" Target="slide13.xml"/><Relationship Id="rId9" Type="http://schemas.openxmlformats.org/officeDocument/2006/relationships/image" Target="../media/image50.svg"/></Relationships>
</file>

<file path=ppt/slides/_rels/slide3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14.xml"/><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3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slide" Target="slide14.xml"/><Relationship Id="rId7" Type="http://schemas.openxmlformats.org/officeDocument/2006/relationships/image" Target="../media/image49.png"/><Relationship Id="rId2" Type="http://schemas.openxmlformats.org/officeDocument/2006/relationships/hyperlink" Target="http://www.learnwithfu.ca/admin" TargetMode="Externa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44.sv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0.svg"/><Relationship Id="rId2"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69.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14.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44.sv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14.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44.sv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14.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44.sv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14.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44.sv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14.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44.svg"/></Relationships>
</file>

<file path=ppt/slides/_rels/slide45.xml.rels><?xml version="1.0" encoding="UTF-8" standalone="yes"?>
<Relationships xmlns="http://schemas.openxmlformats.org/package/2006/relationships"><Relationship Id="rId2" Type="http://schemas.openxmlformats.org/officeDocument/2006/relationships/hyperlink" Target="http://www.learnwithfun.ca/"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27.png"/><Relationship Id="rId18" Type="http://schemas.openxmlformats.org/officeDocument/2006/relationships/image" Target="../media/image19.png"/><Relationship Id="rId3" Type="http://schemas.openxmlformats.org/officeDocument/2006/relationships/image" Target="../media/image22.svg"/><Relationship Id="rId21" Type="http://schemas.openxmlformats.org/officeDocument/2006/relationships/image" Target="../media/image40.svg"/><Relationship Id="rId7" Type="http://schemas.openxmlformats.org/officeDocument/2006/relationships/diagramLayout" Target="../diagrams/layout3.xml"/><Relationship Id="rId12" Type="http://schemas.openxmlformats.org/officeDocument/2006/relationships/image" Target="../media/image76.svg"/><Relationship Id="rId17" Type="http://schemas.openxmlformats.org/officeDocument/2006/relationships/image" Target="../media/image18.svg"/><Relationship Id="rId25" Type="http://schemas.openxmlformats.org/officeDocument/2006/relationships/image" Target="../media/image79.svg"/><Relationship Id="rId2" Type="http://schemas.openxmlformats.org/officeDocument/2006/relationships/image" Target="../media/image21.png"/><Relationship Id="rId16" Type="http://schemas.openxmlformats.org/officeDocument/2006/relationships/image" Target="../media/image17.png"/><Relationship Id="rId20"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diagramData" Target="../diagrams/data3.xml"/><Relationship Id="rId11" Type="http://schemas.openxmlformats.org/officeDocument/2006/relationships/image" Target="../media/image25.png"/><Relationship Id="rId24" Type="http://schemas.openxmlformats.org/officeDocument/2006/relationships/image" Target="../media/image78.png"/><Relationship Id="rId5" Type="http://schemas.openxmlformats.org/officeDocument/2006/relationships/image" Target="../media/image75.svg"/><Relationship Id="rId15" Type="http://schemas.openxmlformats.org/officeDocument/2006/relationships/slide" Target="slide14.xml"/><Relationship Id="rId23" Type="http://schemas.openxmlformats.org/officeDocument/2006/relationships/image" Target="../media/image77.svg"/><Relationship Id="rId10" Type="http://schemas.microsoft.com/office/2007/relationships/diagramDrawing" Target="../diagrams/drawing3.xml"/><Relationship Id="rId19" Type="http://schemas.openxmlformats.org/officeDocument/2006/relationships/image" Target="../media/image20.svg"/><Relationship Id="rId4" Type="http://schemas.openxmlformats.org/officeDocument/2006/relationships/image" Target="../media/image23.png"/><Relationship Id="rId9" Type="http://schemas.openxmlformats.org/officeDocument/2006/relationships/diagramColors" Target="../diagrams/colors3.xml"/><Relationship Id="rId14" Type="http://schemas.openxmlformats.org/officeDocument/2006/relationships/image" Target="../media/image28.svg"/><Relationship Id="rId2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t">
            <a:normAutofit/>
          </a:bodyPr>
          <a:lstStyle/>
          <a:p>
            <a:pPr algn="ctr"/>
            <a:br>
              <a:rPr lang="en-US" sz="3200" dirty="0">
                <a:solidFill>
                  <a:schemeClr val="tx1"/>
                </a:solidFill>
              </a:rPr>
            </a:br>
            <a:r>
              <a:rPr lang="en-US" sz="3200" dirty="0">
                <a:solidFill>
                  <a:schemeClr val="tx1"/>
                </a:solidFill>
              </a:rPr>
              <a:t>Learn with Fun</a:t>
            </a:r>
            <a:br>
              <a:rPr lang="en-US" sz="3200" dirty="0">
                <a:solidFill>
                  <a:schemeClr val="tx1"/>
                </a:solidFill>
              </a:rPr>
            </a:br>
            <a:br>
              <a:rPr lang="en-US" sz="3200" dirty="0">
                <a:solidFill>
                  <a:schemeClr val="tx1"/>
                </a:solidFill>
              </a:rPr>
            </a:br>
            <a:br>
              <a:rPr lang="en-US" sz="3200" dirty="0">
                <a:solidFill>
                  <a:schemeClr val="tx1"/>
                </a:solidFill>
              </a:rPr>
            </a:br>
            <a:r>
              <a:rPr lang="en-US" sz="2000" dirty="0">
                <a:solidFill>
                  <a:schemeClr val="tx1"/>
                </a:solidFill>
              </a:rPr>
              <a:t>Educational Website</a:t>
            </a:r>
            <a:endParaRPr lang="en-US" sz="32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b">
            <a:normAutofit/>
          </a:bodyPr>
          <a:lstStyle/>
          <a:p>
            <a:pPr>
              <a:lnSpc>
                <a:spcPct val="100000"/>
              </a:lnSpc>
            </a:pPr>
            <a:r>
              <a:rPr lang="en-US" sz="1400" dirty="0"/>
              <a:t>Created by: Dhara Savaliya</a:t>
            </a: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4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4" name="Straight Connector 4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5"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1097280" y="758952"/>
            <a:ext cx="10058400" cy="3527291"/>
          </a:xfrm>
        </p:spPr>
        <p:txBody>
          <a:bodyPr vert="horz" lIns="91440" tIns="45720" rIns="91440" bIns="45720" rtlCol="0" anchor="b">
            <a:noAutofit/>
          </a:bodyPr>
          <a:lstStyle/>
          <a:p>
            <a:pPr algn="ctr"/>
            <a:r>
              <a:rPr lang="en-US" sz="7200" dirty="0">
                <a:solidFill>
                  <a:srgbClr val="FFFFFF"/>
                </a:solidFill>
              </a:rPr>
              <a:t>Reference Documents and </a:t>
            </a:r>
            <a:br>
              <a:rPr lang="en-US" sz="7200" dirty="0">
                <a:solidFill>
                  <a:srgbClr val="FFFFFF"/>
                </a:solidFill>
              </a:rPr>
            </a:br>
            <a:r>
              <a:rPr lang="en-US" sz="7200" dirty="0">
                <a:solidFill>
                  <a:srgbClr val="FFFFFF"/>
                </a:solidFill>
              </a:rPr>
              <a:t>Tutorial Documents</a:t>
            </a:r>
            <a:endParaRPr lang="en-US" sz="7200" dirty="0">
              <a:solidFill>
                <a:srgbClr val="FFFFFF"/>
              </a:solidFill>
              <a:hlinkClick r:id="" action="ppaction://noaction">
                <a:extLst>
                  <a:ext uri="{A12FA001-AC4F-418D-AE19-62706E023703}">
                    <ahyp:hlinkClr xmlns:ahyp="http://schemas.microsoft.com/office/drawing/2018/hyperlinkcolor" val="tx"/>
                  </a:ext>
                </a:extLst>
              </a:hlinkClick>
            </a:endParaRPr>
          </a:p>
        </p:txBody>
      </p:sp>
      <p:sp>
        <p:nvSpPr>
          <p:cNvPr id="56"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1677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28">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
        <p:nvSpPr>
          <p:cNvPr id="44" name="Rectangle 30">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2650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32">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33999" y="354227"/>
            <a:ext cx="10909073" cy="1014856"/>
          </a:xfrm>
        </p:spPr>
        <p:txBody>
          <a:bodyPr vert="horz" lIns="91440" tIns="45720" rIns="91440" bIns="45720" rtlCol="0" anchor="b">
            <a:normAutofit/>
          </a:bodyPr>
          <a:lstStyle/>
          <a:p>
            <a:pPr algn="ctr"/>
            <a:r>
              <a:rPr lang="en-US" sz="4800" b="1" dirty="0">
                <a:solidFill>
                  <a:schemeClr val="bg1"/>
                </a:solidFill>
              </a:rPr>
              <a:t>Reference Documents</a:t>
            </a:r>
          </a:p>
        </p:txBody>
      </p:sp>
      <p:cxnSp>
        <p:nvCxnSpPr>
          <p:cNvPr id="46" name="Straight Connector 34">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942" y="1466833"/>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36">
            <a:extLst>
              <a:ext uri="{FF2B5EF4-FFF2-40B4-BE49-F238E27FC236}">
                <a16:creationId xmlns:a16="http://schemas.microsoft.com/office/drawing/2014/main" id="{C29A556F-7A49-46B7-A1C2-C0280C895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extBox 17">
            <a:hlinkClick r:id="rId3" action="ppaction://hlinksldjump"/>
            <a:extLst>
              <a:ext uri="{FF2B5EF4-FFF2-40B4-BE49-F238E27FC236}">
                <a16:creationId xmlns:a16="http://schemas.microsoft.com/office/drawing/2014/main" id="{D37FD9C3-95A2-4EFF-9CAE-C92442B0DA20}"/>
              </a:ext>
            </a:extLst>
          </p:cNvPr>
          <p:cNvSpPr txBox="1">
            <a:spLocks noChangeAspect="1"/>
          </p:cNvSpPr>
          <p:nvPr/>
        </p:nvSpPr>
        <p:spPr>
          <a:xfrm>
            <a:off x="0" y="4677964"/>
            <a:ext cx="1980000" cy="864000"/>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2400" b="1" i="0" u="none" strike="noStrike" kern="1200" cap="none" spc="0" normalizeH="0" baseline="0" noProof="0" dirty="0">
                <a:ln>
                  <a:noFill/>
                </a:ln>
                <a:solidFill>
                  <a:srgbClr val="FFFFFF"/>
                </a:solidFill>
                <a:effectLst/>
                <a:uLnTx/>
                <a:uFillTx/>
                <a:latin typeface="Franklin Gothic Book" panose="020F0502020204030204"/>
                <a:ea typeface="+mn-ea"/>
                <a:cs typeface="+mn-cs"/>
              </a:rPr>
              <a:t>Sign Up</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CA" sz="2400" b="1" dirty="0">
                <a:solidFill>
                  <a:srgbClr val="FFFFFF"/>
                </a:solidFill>
                <a:latin typeface="Franklin Gothic Book" panose="020F0502020204030204"/>
              </a:rPr>
              <a:t>Form</a:t>
            </a:r>
            <a:endParaRPr kumimoji="0" lang="en-CA" sz="2400" b="1"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52" name="TextBox 51">
            <a:hlinkClick r:id="rId4" action="ppaction://hlinksldjump"/>
            <a:extLst>
              <a:ext uri="{FF2B5EF4-FFF2-40B4-BE49-F238E27FC236}">
                <a16:creationId xmlns:a16="http://schemas.microsoft.com/office/drawing/2014/main" id="{B7A00D93-8E02-462B-85DB-D3B717069F00}"/>
              </a:ext>
            </a:extLst>
          </p:cNvPr>
          <p:cNvSpPr txBox="1">
            <a:spLocks noChangeAspect="1"/>
          </p:cNvSpPr>
          <p:nvPr/>
        </p:nvSpPr>
        <p:spPr>
          <a:xfrm>
            <a:off x="2014370" y="4673996"/>
            <a:ext cx="1980000" cy="907941"/>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2400" b="1" i="0" u="none" strike="noStrike" kern="1200" cap="none" spc="0" normalizeH="0" baseline="0" noProof="0" dirty="0">
                <a:ln>
                  <a:noFill/>
                </a:ln>
                <a:solidFill>
                  <a:srgbClr val="000000"/>
                </a:solidFill>
                <a:effectLst/>
                <a:uLnTx/>
                <a:uFillTx/>
                <a:latin typeface="Franklin Gothic Book" panose="020F0502020204030204"/>
                <a:ea typeface="+mn-ea"/>
                <a:cs typeface="+mn-cs"/>
              </a:rPr>
              <a:t>Login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2400" b="1" i="0" u="none" strike="noStrike" kern="1200" cap="none" spc="0" normalizeH="0" baseline="0" noProof="0" dirty="0">
                <a:ln>
                  <a:noFill/>
                </a:ln>
                <a:solidFill>
                  <a:srgbClr val="000000"/>
                </a:solidFill>
                <a:effectLst/>
                <a:uLnTx/>
                <a:uFillTx/>
                <a:latin typeface="Franklin Gothic Book" panose="020F0502020204030204"/>
                <a:ea typeface="+mn-ea"/>
                <a:cs typeface="+mn-cs"/>
              </a:rPr>
              <a:t>Form</a:t>
            </a:r>
          </a:p>
        </p:txBody>
      </p:sp>
      <p:sp>
        <p:nvSpPr>
          <p:cNvPr id="53" name="TextBox 52">
            <a:hlinkClick r:id="rId5" action="ppaction://hlinksldjump"/>
            <a:extLst>
              <a:ext uri="{FF2B5EF4-FFF2-40B4-BE49-F238E27FC236}">
                <a16:creationId xmlns:a16="http://schemas.microsoft.com/office/drawing/2014/main" id="{0E9F7196-4FCD-46AF-9104-361517BC4D51}"/>
              </a:ext>
            </a:extLst>
          </p:cNvPr>
          <p:cNvSpPr txBox="1">
            <a:spLocks noChangeAspect="1"/>
          </p:cNvSpPr>
          <p:nvPr/>
        </p:nvSpPr>
        <p:spPr>
          <a:xfrm>
            <a:off x="4059856" y="4685849"/>
            <a:ext cx="1980000" cy="864000"/>
          </a:xfrm>
          <a:prstGeom prst="rect">
            <a:avLst/>
          </a:prstGeom>
          <a:solidFill>
            <a:srgbClr val="B4EEC9"/>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2400" b="1" i="0" u="none" strike="noStrike" kern="1200" cap="none" spc="0" normalizeH="0" baseline="0" noProof="0" dirty="0">
                <a:ln>
                  <a:noFill/>
                </a:ln>
                <a:solidFill>
                  <a:srgbClr val="000000"/>
                </a:solidFill>
                <a:effectLst/>
                <a:uLnTx/>
                <a:uFillTx/>
                <a:latin typeface="Franklin Gothic Book" panose="020F0502020204030204"/>
                <a:ea typeface="+mn-ea"/>
                <a:cs typeface="+mn-cs"/>
              </a:rPr>
              <a:t>Change Password</a:t>
            </a:r>
          </a:p>
        </p:txBody>
      </p:sp>
      <p:sp>
        <p:nvSpPr>
          <p:cNvPr id="56" name="TextBox 55">
            <a:hlinkClick r:id="rId6" action="ppaction://hlinksldjump"/>
            <a:extLst>
              <a:ext uri="{FF2B5EF4-FFF2-40B4-BE49-F238E27FC236}">
                <a16:creationId xmlns:a16="http://schemas.microsoft.com/office/drawing/2014/main" id="{62EC5D17-4600-43C0-B217-4C3057E24189}"/>
              </a:ext>
            </a:extLst>
          </p:cNvPr>
          <p:cNvSpPr txBox="1">
            <a:spLocks noChangeAspect="1"/>
          </p:cNvSpPr>
          <p:nvPr/>
        </p:nvSpPr>
        <p:spPr>
          <a:xfrm>
            <a:off x="6111323" y="4688559"/>
            <a:ext cx="1980000" cy="864000"/>
          </a:xfrm>
          <a:prstGeom prst="rect">
            <a:avLst/>
          </a:prstGeom>
          <a:solidFill>
            <a:schemeClr val="accent6">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2400" b="1" i="0" u="none" strike="noStrike" kern="1200" cap="none" spc="0" normalizeH="0" baseline="0" noProof="0" dirty="0">
                <a:ln>
                  <a:noFill/>
                </a:ln>
                <a:solidFill>
                  <a:srgbClr val="000000"/>
                </a:solidFill>
                <a:effectLst/>
                <a:uLnTx/>
                <a:uFillTx/>
                <a:latin typeface="Franklin Gothic Book" panose="020F0502020204030204"/>
                <a:ea typeface="+mn-ea"/>
                <a:cs typeface="+mn-cs"/>
              </a:rPr>
              <a:t>Learn Subject Material</a:t>
            </a:r>
          </a:p>
        </p:txBody>
      </p:sp>
      <p:sp>
        <p:nvSpPr>
          <p:cNvPr id="59" name="TextBox 58">
            <a:hlinkClick r:id="rId7" action="ppaction://hlinksldjump"/>
            <a:extLst>
              <a:ext uri="{FF2B5EF4-FFF2-40B4-BE49-F238E27FC236}">
                <a16:creationId xmlns:a16="http://schemas.microsoft.com/office/drawing/2014/main" id="{D91B13FD-AF91-4847-A826-A72734B381CC}"/>
              </a:ext>
            </a:extLst>
          </p:cNvPr>
          <p:cNvSpPr txBox="1">
            <a:spLocks noChangeAspect="1"/>
          </p:cNvSpPr>
          <p:nvPr/>
        </p:nvSpPr>
        <p:spPr>
          <a:xfrm>
            <a:off x="8140932" y="4680577"/>
            <a:ext cx="1980000" cy="907941"/>
          </a:xfrm>
          <a:prstGeom prst="rect">
            <a:avLst/>
          </a:prstGeom>
          <a:solidFill>
            <a:srgbClr val="E19487"/>
          </a:solid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CA" sz="2400" b="1" dirty="0">
                <a:solidFill>
                  <a:srgbClr val="FFFFFF"/>
                </a:solidFill>
                <a:latin typeface="Franklin Gothic Book" panose="020F0502020204030204"/>
              </a:rPr>
              <a:t>Take </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CA" sz="2400" b="1" dirty="0">
                <a:solidFill>
                  <a:srgbClr val="FFFFFF"/>
                </a:solidFill>
                <a:latin typeface="Franklin Gothic Book" panose="020F0502020204030204"/>
              </a:rPr>
              <a:t>Quiz</a:t>
            </a:r>
            <a:endParaRPr kumimoji="0" lang="en-CA" sz="2400" b="1"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63" name="TextBox 62">
            <a:hlinkClick r:id="rId8" action="ppaction://hlinksldjump"/>
            <a:extLst>
              <a:ext uri="{FF2B5EF4-FFF2-40B4-BE49-F238E27FC236}">
                <a16:creationId xmlns:a16="http://schemas.microsoft.com/office/drawing/2014/main" id="{9A112B79-4349-4990-AEBA-749F1EBA49F8}"/>
              </a:ext>
            </a:extLst>
          </p:cNvPr>
          <p:cNvSpPr txBox="1">
            <a:spLocks noChangeAspect="1"/>
          </p:cNvSpPr>
          <p:nvPr/>
        </p:nvSpPr>
        <p:spPr>
          <a:xfrm>
            <a:off x="10170764" y="4687208"/>
            <a:ext cx="1980000" cy="907941"/>
          </a:xfrm>
          <a:prstGeom prst="rect">
            <a:avLst/>
          </a:prstGeom>
          <a:solidFill>
            <a:schemeClr val="accent1">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2400" b="1" i="0" u="none" strike="noStrike" kern="1200" cap="none" spc="0" normalizeH="0" baseline="0" noProof="0" dirty="0">
                <a:ln>
                  <a:noFill/>
                </a:ln>
                <a:solidFill>
                  <a:srgbClr val="000000"/>
                </a:solidFill>
                <a:effectLst/>
                <a:uLnTx/>
                <a:uFillTx/>
                <a:latin typeface="Franklin Gothic Book" panose="020F0502020204030204"/>
                <a:ea typeface="+mn-ea"/>
                <a:cs typeface="+mn-cs"/>
              </a:rPr>
              <a:t>View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2400" b="1" i="0" u="none" strike="noStrike" kern="1200" cap="none" spc="0" normalizeH="0" baseline="0" noProof="0" dirty="0">
                <a:ln>
                  <a:noFill/>
                </a:ln>
                <a:solidFill>
                  <a:srgbClr val="000000"/>
                </a:solidFill>
                <a:effectLst/>
                <a:uLnTx/>
                <a:uFillTx/>
                <a:latin typeface="Franklin Gothic Book" panose="020F0502020204030204"/>
                <a:ea typeface="+mn-ea"/>
                <a:cs typeface="+mn-cs"/>
              </a:rPr>
              <a:t>Report</a:t>
            </a:r>
          </a:p>
        </p:txBody>
      </p:sp>
      <p:grpSp>
        <p:nvGrpSpPr>
          <p:cNvPr id="70" name="Group 69">
            <a:extLst>
              <a:ext uri="{FF2B5EF4-FFF2-40B4-BE49-F238E27FC236}">
                <a16:creationId xmlns:a16="http://schemas.microsoft.com/office/drawing/2014/main" id="{1E27C0E5-7223-4B7E-AC74-88FB9BABB651}"/>
              </a:ext>
            </a:extLst>
          </p:cNvPr>
          <p:cNvGrpSpPr/>
          <p:nvPr/>
        </p:nvGrpSpPr>
        <p:grpSpPr>
          <a:xfrm>
            <a:off x="212292" y="2594548"/>
            <a:ext cx="1516380" cy="1895482"/>
            <a:chOff x="1779007" y="2785036"/>
            <a:chExt cx="2168596" cy="2844800"/>
          </a:xfrm>
        </p:grpSpPr>
        <p:sp>
          <p:nvSpPr>
            <p:cNvPr id="71" name="Flowchart: Card 70">
              <a:hlinkClick r:id="rId3" action="ppaction://hlinksldjump"/>
              <a:extLst>
                <a:ext uri="{FF2B5EF4-FFF2-40B4-BE49-F238E27FC236}">
                  <a16:creationId xmlns:a16="http://schemas.microsoft.com/office/drawing/2014/main" id="{7C88802A-449C-4157-8DEB-253C8E6C9C73}"/>
                </a:ext>
              </a:extLst>
            </p:cNvPr>
            <p:cNvSpPr/>
            <p:nvPr/>
          </p:nvSpPr>
          <p:spPr>
            <a:xfrm rot="5400000">
              <a:off x="1434375" y="3129668"/>
              <a:ext cx="2844800" cy="2155536"/>
            </a:xfrm>
            <a:prstGeom prst="flowChartPunchedCard">
              <a:avLst/>
            </a:prstGeom>
            <a:solidFill>
              <a:srgbClr val="EC7016">
                <a:lumMod val="20000"/>
                <a:lumOff val="80000"/>
              </a:srgbClr>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dirty="0">
                <a:ln>
                  <a:noFill/>
                </a:ln>
                <a:solidFill>
                  <a:prstClr val="white"/>
                </a:solidFill>
                <a:effectLst/>
                <a:uLnTx/>
                <a:uFillTx/>
                <a:latin typeface="Franklin Gothic Book" panose="020F0502020204030204"/>
                <a:ea typeface="+mn-ea"/>
                <a:cs typeface="+mn-cs"/>
              </a:endParaRPr>
            </a:p>
          </p:txBody>
        </p:sp>
        <p:cxnSp>
          <p:nvCxnSpPr>
            <p:cNvPr id="72" name="Straight Connector 71">
              <a:extLst>
                <a:ext uri="{FF2B5EF4-FFF2-40B4-BE49-F238E27FC236}">
                  <a16:creationId xmlns:a16="http://schemas.microsoft.com/office/drawing/2014/main" id="{8595954F-0F71-4A14-8047-EA791A73A559}"/>
                </a:ext>
              </a:extLst>
            </p:cNvPr>
            <p:cNvCxnSpPr>
              <a:cxnSpLocks/>
            </p:cNvCxnSpPr>
            <p:nvPr/>
          </p:nvCxnSpPr>
          <p:spPr>
            <a:xfrm flipV="1">
              <a:off x="2119742" y="3754677"/>
              <a:ext cx="1620000" cy="0"/>
            </a:xfrm>
            <a:prstGeom prst="line">
              <a:avLst/>
            </a:prstGeom>
            <a:noFill/>
            <a:ln w="25400" cap="flat" cmpd="sng" algn="ctr">
              <a:solidFill>
                <a:srgbClr val="EC7016"/>
              </a:solidFill>
              <a:prstDash val="solid"/>
            </a:ln>
            <a:effectLst>
              <a:outerShdw blurRad="38100" dist="25400" dir="2700000" algn="br" rotWithShape="0">
                <a:srgbClr val="000000">
                  <a:alpha val="60000"/>
                </a:srgbClr>
              </a:outerShdw>
            </a:effectLst>
          </p:spPr>
        </p:cxnSp>
        <p:sp>
          <p:nvSpPr>
            <p:cNvPr id="73" name="Flowchart: Connector 72">
              <a:extLst>
                <a:ext uri="{FF2B5EF4-FFF2-40B4-BE49-F238E27FC236}">
                  <a16:creationId xmlns:a16="http://schemas.microsoft.com/office/drawing/2014/main" id="{6B202AD5-1ACC-4E0E-A2F6-AEF085F37EAD}"/>
                </a:ext>
              </a:extLst>
            </p:cNvPr>
            <p:cNvSpPr/>
            <p:nvPr/>
          </p:nvSpPr>
          <p:spPr>
            <a:xfrm>
              <a:off x="1876711" y="3677709"/>
              <a:ext cx="175491" cy="153935"/>
            </a:xfrm>
            <a:prstGeom prst="flowChartConnector">
              <a:avLst/>
            </a:prstGeom>
            <a:solidFill>
              <a:srgbClr val="EC7016"/>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Franklin Gothic Book" panose="020F0502020204030204"/>
                <a:ea typeface="+mn-ea"/>
                <a:cs typeface="+mn-cs"/>
              </a:endParaRPr>
            </a:p>
          </p:txBody>
        </p:sp>
        <p:cxnSp>
          <p:nvCxnSpPr>
            <p:cNvPr id="74" name="Straight Connector 73">
              <a:extLst>
                <a:ext uri="{FF2B5EF4-FFF2-40B4-BE49-F238E27FC236}">
                  <a16:creationId xmlns:a16="http://schemas.microsoft.com/office/drawing/2014/main" id="{68EAD90B-EB91-41E1-9C3A-4AE871E71E4A}"/>
                </a:ext>
              </a:extLst>
            </p:cNvPr>
            <p:cNvCxnSpPr>
              <a:cxnSpLocks/>
            </p:cNvCxnSpPr>
            <p:nvPr/>
          </p:nvCxnSpPr>
          <p:spPr>
            <a:xfrm>
              <a:off x="2123854" y="4195220"/>
              <a:ext cx="1620000" cy="0"/>
            </a:xfrm>
            <a:prstGeom prst="line">
              <a:avLst/>
            </a:prstGeom>
            <a:noFill/>
            <a:ln w="25400" cap="flat" cmpd="sng" algn="ctr">
              <a:solidFill>
                <a:srgbClr val="EC7016"/>
              </a:solidFill>
              <a:prstDash val="solid"/>
            </a:ln>
            <a:effectLst>
              <a:outerShdw blurRad="38100" dist="25400" dir="2700000" algn="br" rotWithShape="0">
                <a:srgbClr val="000000">
                  <a:alpha val="60000"/>
                </a:srgbClr>
              </a:outerShdw>
            </a:effectLst>
          </p:spPr>
        </p:cxnSp>
        <p:sp>
          <p:nvSpPr>
            <p:cNvPr id="75" name="Flowchart: Connector 74">
              <a:extLst>
                <a:ext uri="{FF2B5EF4-FFF2-40B4-BE49-F238E27FC236}">
                  <a16:creationId xmlns:a16="http://schemas.microsoft.com/office/drawing/2014/main" id="{5C1E32EF-DC49-4251-B14C-7F6C6F3C65E4}"/>
                </a:ext>
              </a:extLst>
            </p:cNvPr>
            <p:cNvSpPr/>
            <p:nvPr/>
          </p:nvSpPr>
          <p:spPr>
            <a:xfrm>
              <a:off x="1880823" y="4121171"/>
              <a:ext cx="175491" cy="153935"/>
            </a:xfrm>
            <a:prstGeom prst="flowChartConnector">
              <a:avLst/>
            </a:prstGeom>
            <a:solidFill>
              <a:srgbClr val="EC7016"/>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Franklin Gothic Book" panose="020F0502020204030204"/>
                <a:ea typeface="+mn-ea"/>
                <a:cs typeface="+mn-cs"/>
              </a:endParaRPr>
            </a:p>
          </p:txBody>
        </p:sp>
        <p:cxnSp>
          <p:nvCxnSpPr>
            <p:cNvPr id="76" name="Straight Connector 75">
              <a:extLst>
                <a:ext uri="{FF2B5EF4-FFF2-40B4-BE49-F238E27FC236}">
                  <a16:creationId xmlns:a16="http://schemas.microsoft.com/office/drawing/2014/main" id="{314D92C8-D08E-40D2-8C32-E3E7AC37AF22}"/>
                </a:ext>
              </a:extLst>
            </p:cNvPr>
            <p:cNvCxnSpPr>
              <a:cxnSpLocks/>
            </p:cNvCxnSpPr>
            <p:nvPr/>
          </p:nvCxnSpPr>
          <p:spPr>
            <a:xfrm>
              <a:off x="2127966" y="4635762"/>
              <a:ext cx="1620000" cy="5839"/>
            </a:xfrm>
            <a:prstGeom prst="line">
              <a:avLst/>
            </a:prstGeom>
            <a:noFill/>
            <a:ln w="25400" cap="flat" cmpd="sng" algn="ctr">
              <a:solidFill>
                <a:srgbClr val="EC7016"/>
              </a:solidFill>
              <a:prstDash val="solid"/>
            </a:ln>
            <a:effectLst>
              <a:outerShdw blurRad="38100" dist="25400" dir="2700000" algn="br" rotWithShape="0">
                <a:srgbClr val="000000">
                  <a:alpha val="60000"/>
                </a:srgbClr>
              </a:outerShdw>
            </a:effectLst>
          </p:spPr>
        </p:cxnSp>
        <p:sp>
          <p:nvSpPr>
            <p:cNvPr id="77" name="Flowchart: Connector 76">
              <a:extLst>
                <a:ext uri="{FF2B5EF4-FFF2-40B4-BE49-F238E27FC236}">
                  <a16:creationId xmlns:a16="http://schemas.microsoft.com/office/drawing/2014/main" id="{3C790BC8-CA1A-4505-A264-8C191FDD36F3}"/>
                </a:ext>
              </a:extLst>
            </p:cNvPr>
            <p:cNvSpPr/>
            <p:nvPr/>
          </p:nvSpPr>
          <p:spPr>
            <a:xfrm>
              <a:off x="1884935" y="4564633"/>
              <a:ext cx="175491" cy="153935"/>
            </a:xfrm>
            <a:prstGeom prst="flowChartConnector">
              <a:avLst/>
            </a:prstGeom>
            <a:solidFill>
              <a:srgbClr val="EC7016"/>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Franklin Gothic Book" panose="020F0502020204030204"/>
                <a:ea typeface="+mn-ea"/>
                <a:cs typeface="+mn-cs"/>
              </a:endParaRPr>
            </a:p>
          </p:txBody>
        </p:sp>
        <p:cxnSp>
          <p:nvCxnSpPr>
            <p:cNvPr id="78" name="Straight Connector 77">
              <a:extLst>
                <a:ext uri="{FF2B5EF4-FFF2-40B4-BE49-F238E27FC236}">
                  <a16:creationId xmlns:a16="http://schemas.microsoft.com/office/drawing/2014/main" id="{457B99F0-37AD-4D70-A8C8-474081A26865}"/>
                </a:ext>
              </a:extLst>
            </p:cNvPr>
            <p:cNvCxnSpPr>
              <a:cxnSpLocks/>
            </p:cNvCxnSpPr>
            <p:nvPr/>
          </p:nvCxnSpPr>
          <p:spPr>
            <a:xfrm>
              <a:off x="2132078" y="5082143"/>
              <a:ext cx="1620000" cy="5839"/>
            </a:xfrm>
            <a:prstGeom prst="line">
              <a:avLst/>
            </a:prstGeom>
            <a:noFill/>
            <a:ln w="25400" cap="flat" cmpd="sng" algn="ctr">
              <a:solidFill>
                <a:srgbClr val="EC7016"/>
              </a:solidFill>
              <a:prstDash val="solid"/>
            </a:ln>
            <a:effectLst>
              <a:outerShdw blurRad="38100" dist="25400" dir="2700000" algn="br" rotWithShape="0">
                <a:srgbClr val="000000">
                  <a:alpha val="60000"/>
                </a:srgbClr>
              </a:outerShdw>
            </a:effectLst>
          </p:spPr>
        </p:cxnSp>
        <p:sp>
          <p:nvSpPr>
            <p:cNvPr id="79" name="Flowchart: Connector 78">
              <a:extLst>
                <a:ext uri="{FF2B5EF4-FFF2-40B4-BE49-F238E27FC236}">
                  <a16:creationId xmlns:a16="http://schemas.microsoft.com/office/drawing/2014/main" id="{B59EF32A-D085-4FB9-A64A-4B69D79AAB47}"/>
                </a:ext>
              </a:extLst>
            </p:cNvPr>
            <p:cNvSpPr/>
            <p:nvPr/>
          </p:nvSpPr>
          <p:spPr>
            <a:xfrm>
              <a:off x="1893161" y="5008095"/>
              <a:ext cx="175491" cy="153935"/>
            </a:xfrm>
            <a:prstGeom prst="flowChartConnector">
              <a:avLst/>
            </a:prstGeom>
            <a:solidFill>
              <a:srgbClr val="EC7016"/>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Franklin Gothic Book" panose="020F0502020204030204"/>
                <a:ea typeface="+mn-ea"/>
                <a:cs typeface="+mn-cs"/>
              </a:endParaRPr>
            </a:p>
          </p:txBody>
        </p:sp>
        <p:sp>
          <p:nvSpPr>
            <p:cNvPr id="80" name="TextBox 79">
              <a:extLst>
                <a:ext uri="{FF2B5EF4-FFF2-40B4-BE49-F238E27FC236}">
                  <a16:creationId xmlns:a16="http://schemas.microsoft.com/office/drawing/2014/main" id="{C28F2CF4-A020-4DB0-B1F6-2FD961A3601A}"/>
                </a:ext>
              </a:extLst>
            </p:cNvPr>
            <p:cNvSpPr txBox="1"/>
            <p:nvPr/>
          </p:nvSpPr>
          <p:spPr>
            <a:xfrm>
              <a:off x="1998513" y="3527637"/>
              <a:ext cx="1619545" cy="4157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0" u="none" strike="noStrike" kern="0" cap="none" spc="0" normalizeH="0" baseline="0" noProof="0" dirty="0">
                  <a:ln>
                    <a:noFill/>
                  </a:ln>
                  <a:solidFill>
                    <a:srgbClr val="EC7016">
                      <a:lumMod val="50000"/>
                    </a:srgbClr>
                  </a:solidFill>
                  <a:effectLst/>
                  <a:uLnTx/>
                  <a:uFillTx/>
                </a:rPr>
                <a:t>Username: </a:t>
              </a:r>
              <a:r>
                <a:rPr kumimoji="0" lang="en-CA" sz="600" b="0" i="0" u="none" strike="noStrike" kern="0" cap="none" spc="0" normalizeH="0" baseline="0" noProof="0" dirty="0" err="1">
                  <a:ln>
                    <a:noFill/>
                  </a:ln>
                  <a:solidFill>
                    <a:srgbClr val="EC7016">
                      <a:lumMod val="50000"/>
                    </a:srgbClr>
                  </a:solidFill>
                  <a:effectLst/>
                  <a:uLnTx/>
                  <a:uFillTx/>
                </a:rPr>
                <a:t>nityasavaliya</a:t>
              </a:r>
              <a:endParaRPr kumimoji="0" lang="en-CA" sz="600" b="0" i="0" u="none" strike="noStrike" kern="0" cap="none" spc="0" normalizeH="0" baseline="0" noProof="0" dirty="0">
                <a:ln>
                  <a:noFill/>
                </a:ln>
                <a:solidFill>
                  <a:srgbClr val="EC7016">
                    <a:lumMod val="50000"/>
                  </a:srgbClr>
                </a:solidFill>
                <a:effectLst/>
                <a:uLnTx/>
                <a:uFillTx/>
              </a:endParaRPr>
            </a:p>
          </p:txBody>
        </p:sp>
        <p:sp>
          <p:nvSpPr>
            <p:cNvPr id="81" name="TextBox 80">
              <a:extLst>
                <a:ext uri="{FF2B5EF4-FFF2-40B4-BE49-F238E27FC236}">
                  <a16:creationId xmlns:a16="http://schemas.microsoft.com/office/drawing/2014/main" id="{50DB9722-D55B-4DA7-A37F-00B4DFACD6B2}"/>
                </a:ext>
              </a:extLst>
            </p:cNvPr>
            <p:cNvSpPr txBox="1"/>
            <p:nvPr/>
          </p:nvSpPr>
          <p:spPr>
            <a:xfrm>
              <a:off x="2013958" y="4861577"/>
              <a:ext cx="1576248" cy="2771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0" u="none" strike="noStrike" kern="0" cap="none" spc="0" normalizeH="0" baseline="0" noProof="0" dirty="0">
                  <a:ln>
                    <a:noFill/>
                  </a:ln>
                  <a:solidFill>
                    <a:srgbClr val="EC7016">
                      <a:lumMod val="50000"/>
                    </a:srgbClr>
                  </a:solidFill>
                  <a:effectLst/>
                  <a:uLnTx/>
                  <a:uFillTx/>
                </a:rPr>
                <a:t>Password: ********</a:t>
              </a:r>
            </a:p>
          </p:txBody>
        </p:sp>
        <p:sp>
          <p:nvSpPr>
            <p:cNvPr id="82" name="TextBox 81">
              <a:extLst>
                <a:ext uri="{FF2B5EF4-FFF2-40B4-BE49-F238E27FC236}">
                  <a16:creationId xmlns:a16="http://schemas.microsoft.com/office/drawing/2014/main" id="{DA63A58D-20A0-4A29-98DF-1405B208777E}"/>
                </a:ext>
              </a:extLst>
            </p:cNvPr>
            <p:cNvSpPr txBox="1"/>
            <p:nvPr/>
          </p:nvSpPr>
          <p:spPr>
            <a:xfrm>
              <a:off x="2010921" y="5306224"/>
              <a:ext cx="1923622" cy="2771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0" u="none" strike="noStrike" kern="0" cap="none" spc="0" normalizeH="0" baseline="0" noProof="0" dirty="0">
                  <a:ln>
                    <a:noFill/>
                  </a:ln>
                  <a:solidFill>
                    <a:srgbClr val="EC7016">
                      <a:lumMod val="50000"/>
                    </a:srgbClr>
                  </a:solidFill>
                  <a:effectLst/>
                  <a:uLnTx/>
                  <a:uFillTx/>
                </a:rPr>
                <a:t>Confirmed Password:********</a:t>
              </a:r>
            </a:p>
          </p:txBody>
        </p:sp>
        <p:sp>
          <p:nvSpPr>
            <p:cNvPr id="83" name="TextBox 82">
              <a:extLst>
                <a:ext uri="{FF2B5EF4-FFF2-40B4-BE49-F238E27FC236}">
                  <a16:creationId xmlns:a16="http://schemas.microsoft.com/office/drawing/2014/main" id="{EAA4F799-8B39-4D34-AE7C-041B9902E19E}"/>
                </a:ext>
              </a:extLst>
            </p:cNvPr>
            <p:cNvSpPr txBox="1"/>
            <p:nvPr/>
          </p:nvSpPr>
          <p:spPr>
            <a:xfrm>
              <a:off x="2029401" y="3972284"/>
              <a:ext cx="1576248" cy="2771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0" u="none" strike="noStrike" kern="0" cap="none" spc="0" normalizeH="0" baseline="0" noProof="0" dirty="0">
                  <a:ln>
                    <a:noFill/>
                  </a:ln>
                  <a:solidFill>
                    <a:srgbClr val="EC7016">
                      <a:lumMod val="50000"/>
                    </a:srgbClr>
                  </a:solidFill>
                  <a:effectLst/>
                  <a:uLnTx/>
                  <a:uFillTx/>
                </a:rPr>
                <a:t>First Name: Nitya</a:t>
              </a:r>
            </a:p>
          </p:txBody>
        </p:sp>
        <p:cxnSp>
          <p:nvCxnSpPr>
            <p:cNvPr id="84" name="Straight Connector 83">
              <a:extLst>
                <a:ext uri="{FF2B5EF4-FFF2-40B4-BE49-F238E27FC236}">
                  <a16:creationId xmlns:a16="http://schemas.microsoft.com/office/drawing/2014/main" id="{CA50FA45-E544-4D76-AEC6-543C0A76C290}"/>
                </a:ext>
              </a:extLst>
            </p:cNvPr>
            <p:cNvCxnSpPr>
              <a:cxnSpLocks/>
            </p:cNvCxnSpPr>
            <p:nvPr/>
          </p:nvCxnSpPr>
          <p:spPr>
            <a:xfrm flipV="1">
              <a:off x="2136192" y="5528525"/>
              <a:ext cx="1620000" cy="0"/>
            </a:xfrm>
            <a:prstGeom prst="line">
              <a:avLst/>
            </a:prstGeom>
            <a:noFill/>
            <a:ln w="25400" cap="flat" cmpd="sng" algn="ctr">
              <a:solidFill>
                <a:srgbClr val="EC7016"/>
              </a:solidFill>
              <a:prstDash val="solid"/>
            </a:ln>
            <a:effectLst>
              <a:outerShdw blurRad="38100" dist="25400" dir="2700000" algn="br" rotWithShape="0">
                <a:srgbClr val="000000">
                  <a:alpha val="60000"/>
                </a:srgbClr>
              </a:outerShdw>
            </a:effectLst>
          </p:spPr>
        </p:cxnSp>
        <p:sp>
          <p:nvSpPr>
            <p:cNvPr id="85" name="Flowchart: Connector 84">
              <a:extLst>
                <a:ext uri="{FF2B5EF4-FFF2-40B4-BE49-F238E27FC236}">
                  <a16:creationId xmlns:a16="http://schemas.microsoft.com/office/drawing/2014/main" id="{98A9A6B6-114C-419F-BFD3-336C7B08DB54}"/>
                </a:ext>
              </a:extLst>
            </p:cNvPr>
            <p:cNvSpPr/>
            <p:nvPr/>
          </p:nvSpPr>
          <p:spPr>
            <a:xfrm>
              <a:off x="1889047" y="5451557"/>
              <a:ext cx="175491" cy="153935"/>
            </a:xfrm>
            <a:prstGeom prst="flowChartConnector">
              <a:avLst/>
            </a:prstGeom>
            <a:solidFill>
              <a:srgbClr val="EC7016"/>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Franklin Gothic Book" panose="020F0502020204030204"/>
                <a:ea typeface="+mn-ea"/>
                <a:cs typeface="+mn-cs"/>
              </a:endParaRPr>
            </a:p>
          </p:txBody>
        </p:sp>
        <p:sp>
          <p:nvSpPr>
            <p:cNvPr id="86" name="TextBox 85">
              <a:extLst>
                <a:ext uri="{FF2B5EF4-FFF2-40B4-BE49-F238E27FC236}">
                  <a16:creationId xmlns:a16="http://schemas.microsoft.com/office/drawing/2014/main" id="{25E0503D-917A-4974-8EC0-718CCEC11E3A}"/>
                </a:ext>
              </a:extLst>
            </p:cNvPr>
            <p:cNvSpPr txBox="1"/>
            <p:nvPr/>
          </p:nvSpPr>
          <p:spPr>
            <a:xfrm>
              <a:off x="2026366" y="4416931"/>
              <a:ext cx="1576248" cy="2771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0" u="none" strike="noStrike" kern="0" cap="none" spc="0" normalizeH="0" baseline="0" noProof="0" dirty="0">
                  <a:ln>
                    <a:noFill/>
                  </a:ln>
                  <a:solidFill>
                    <a:srgbClr val="EC7016">
                      <a:lumMod val="50000"/>
                    </a:srgbClr>
                  </a:solidFill>
                  <a:effectLst/>
                  <a:uLnTx/>
                  <a:uFillTx/>
                </a:rPr>
                <a:t>Last Name: Savaliya</a:t>
              </a:r>
            </a:p>
          </p:txBody>
        </p:sp>
        <p:grpSp>
          <p:nvGrpSpPr>
            <p:cNvPr id="87" name="Graphic 29" descr="User">
              <a:extLst>
                <a:ext uri="{FF2B5EF4-FFF2-40B4-BE49-F238E27FC236}">
                  <a16:creationId xmlns:a16="http://schemas.microsoft.com/office/drawing/2014/main" id="{8AFE3539-6863-4496-BF90-246215FB50CA}"/>
                </a:ext>
              </a:extLst>
            </p:cNvPr>
            <p:cNvGrpSpPr/>
            <p:nvPr/>
          </p:nvGrpSpPr>
          <p:grpSpPr>
            <a:xfrm>
              <a:off x="1879143" y="2882907"/>
              <a:ext cx="489914" cy="520534"/>
              <a:chOff x="1879143" y="2882907"/>
              <a:chExt cx="489914" cy="520534"/>
            </a:xfrm>
            <a:solidFill>
              <a:srgbClr val="EC7016"/>
            </a:solidFill>
          </p:grpSpPr>
          <p:sp>
            <p:nvSpPr>
              <p:cNvPr id="91" name="Freeform: Shape 90">
                <a:extLst>
                  <a:ext uri="{FF2B5EF4-FFF2-40B4-BE49-F238E27FC236}">
                    <a16:creationId xmlns:a16="http://schemas.microsoft.com/office/drawing/2014/main" id="{5A45F05E-BAEC-453D-A6EF-AFD19DD432A0}"/>
                  </a:ext>
                </a:extLst>
              </p:cNvPr>
              <p:cNvSpPr/>
              <p:nvPr/>
            </p:nvSpPr>
            <p:spPr>
              <a:xfrm>
                <a:off x="2001622" y="2882907"/>
                <a:ext cx="244957" cy="244957"/>
              </a:xfrm>
              <a:custGeom>
                <a:avLst/>
                <a:gdLst>
                  <a:gd name="connsiteX0" fmla="*/ 244957 w 244957"/>
                  <a:gd name="connsiteY0" fmla="*/ 122479 h 244957"/>
                  <a:gd name="connsiteX1" fmla="*/ 122479 w 244957"/>
                  <a:gd name="connsiteY1" fmla="*/ 244957 h 244957"/>
                  <a:gd name="connsiteX2" fmla="*/ 0 w 244957"/>
                  <a:gd name="connsiteY2" fmla="*/ 122479 h 244957"/>
                  <a:gd name="connsiteX3" fmla="*/ 122479 w 244957"/>
                  <a:gd name="connsiteY3" fmla="*/ 0 h 244957"/>
                  <a:gd name="connsiteX4" fmla="*/ 244957 w 244957"/>
                  <a:gd name="connsiteY4" fmla="*/ 122479 h 2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57" h="244957">
                    <a:moveTo>
                      <a:pt x="244957" y="122479"/>
                    </a:moveTo>
                    <a:cubicBezTo>
                      <a:pt x="244957" y="190122"/>
                      <a:pt x="190122" y="244957"/>
                      <a:pt x="122479" y="244957"/>
                    </a:cubicBezTo>
                    <a:cubicBezTo>
                      <a:pt x="54836" y="244957"/>
                      <a:pt x="0" y="190122"/>
                      <a:pt x="0" y="122479"/>
                    </a:cubicBezTo>
                    <a:cubicBezTo>
                      <a:pt x="0" y="54836"/>
                      <a:pt x="54836" y="0"/>
                      <a:pt x="122479" y="0"/>
                    </a:cubicBezTo>
                    <a:cubicBezTo>
                      <a:pt x="190122" y="0"/>
                      <a:pt x="244957" y="54836"/>
                      <a:pt x="244957" y="122479"/>
                    </a:cubicBezTo>
                    <a:close/>
                  </a:path>
                </a:pathLst>
              </a:custGeom>
              <a:solidFill>
                <a:srgbClr val="EC7016"/>
              </a:solidFill>
              <a:ln w="76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black"/>
                  </a:solidFill>
                  <a:effectLst/>
                  <a:uLnTx/>
                  <a:uFillTx/>
                </a:endParaRPr>
              </a:p>
            </p:txBody>
          </p:sp>
          <p:sp>
            <p:nvSpPr>
              <p:cNvPr id="92" name="Freeform: Shape 91">
                <a:extLst>
                  <a:ext uri="{FF2B5EF4-FFF2-40B4-BE49-F238E27FC236}">
                    <a16:creationId xmlns:a16="http://schemas.microsoft.com/office/drawing/2014/main" id="{D8757F8A-4563-4A5F-B4C8-30246267057C}"/>
                  </a:ext>
                </a:extLst>
              </p:cNvPr>
              <p:cNvSpPr/>
              <p:nvPr/>
            </p:nvSpPr>
            <p:spPr>
              <a:xfrm>
                <a:off x="1879143" y="3158484"/>
                <a:ext cx="489914" cy="244957"/>
              </a:xfrm>
              <a:custGeom>
                <a:avLst/>
                <a:gdLst>
                  <a:gd name="connsiteX0" fmla="*/ 489915 w 489914"/>
                  <a:gd name="connsiteY0" fmla="*/ 244957 h 244957"/>
                  <a:gd name="connsiteX1" fmla="*/ 489915 w 489914"/>
                  <a:gd name="connsiteY1" fmla="*/ 122479 h 244957"/>
                  <a:gd name="connsiteX2" fmla="*/ 465419 w 489914"/>
                  <a:gd name="connsiteY2" fmla="*/ 73487 h 244957"/>
                  <a:gd name="connsiteX3" fmla="*/ 346002 w 489914"/>
                  <a:gd name="connsiteY3" fmla="*/ 15310 h 244957"/>
                  <a:gd name="connsiteX4" fmla="*/ 244957 w 489914"/>
                  <a:gd name="connsiteY4" fmla="*/ 0 h 244957"/>
                  <a:gd name="connsiteX5" fmla="*/ 143912 w 489914"/>
                  <a:gd name="connsiteY5" fmla="*/ 15310 h 244957"/>
                  <a:gd name="connsiteX6" fmla="*/ 24496 w 489914"/>
                  <a:gd name="connsiteY6" fmla="*/ 73487 h 244957"/>
                  <a:gd name="connsiteX7" fmla="*/ 0 w 489914"/>
                  <a:gd name="connsiteY7" fmla="*/ 122479 h 244957"/>
                  <a:gd name="connsiteX8" fmla="*/ 0 w 489914"/>
                  <a:gd name="connsiteY8" fmla="*/ 244957 h 244957"/>
                  <a:gd name="connsiteX9" fmla="*/ 489915 w 489914"/>
                  <a:gd name="connsiteY9" fmla="*/ 244957 h 2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914" h="244957">
                    <a:moveTo>
                      <a:pt x="489915" y="244957"/>
                    </a:moveTo>
                    <a:lnTo>
                      <a:pt x="489915" y="122479"/>
                    </a:lnTo>
                    <a:cubicBezTo>
                      <a:pt x="489915" y="104107"/>
                      <a:pt x="480729" y="85735"/>
                      <a:pt x="465419" y="73487"/>
                    </a:cubicBezTo>
                    <a:cubicBezTo>
                      <a:pt x="431737" y="45930"/>
                      <a:pt x="388870" y="27558"/>
                      <a:pt x="346002" y="15310"/>
                    </a:cubicBezTo>
                    <a:cubicBezTo>
                      <a:pt x="315383" y="6124"/>
                      <a:pt x="281701" y="0"/>
                      <a:pt x="244957" y="0"/>
                    </a:cubicBezTo>
                    <a:cubicBezTo>
                      <a:pt x="211276" y="0"/>
                      <a:pt x="177594" y="6124"/>
                      <a:pt x="143912" y="15310"/>
                    </a:cubicBezTo>
                    <a:cubicBezTo>
                      <a:pt x="101045" y="27558"/>
                      <a:pt x="58177" y="48991"/>
                      <a:pt x="24496" y="73487"/>
                    </a:cubicBezTo>
                    <a:cubicBezTo>
                      <a:pt x="9186" y="85735"/>
                      <a:pt x="0" y="104107"/>
                      <a:pt x="0" y="122479"/>
                    </a:cubicBezTo>
                    <a:lnTo>
                      <a:pt x="0" y="244957"/>
                    </a:lnTo>
                    <a:lnTo>
                      <a:pt x="489915" y="244957"/>
                    </a:lnTo>
                    <a:close/>
                  </a:path>
                </a:pathLst>
              </a:custGeom>
              <a:solidFill>
                <a:srgbClr val="EC7016"/>
              </a:solidFill>
              <a:ln w="764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black"/>
                  </a:solidFill>
                  <a:effectLst/>
                  <a:uLnTx/>
                  <a:uFillTx/>
                </a:endParaRPr>
              </a:p>
            </p:txBody>
          </p:sp>
        </p:grpSp>
        <p:grpSp>
          <p:nvGrpSpPr>
            <p:cNvPr id="88" name="Content Placeholder 23" descr="Pencil">
              <a:extLst>
                <a:ext uri="{FF2B5EF4-FFF2-40B4-BE49-F238E27FC236}">
                  <a16:creationId xmlns:a16="http://schemas.microsoft.com/office/drawing/2014/main" id="{27F5A5C1-A149-4802-87FF-D335440EC2B4}"/>
                </a:ext>
              </a:extLst>
            </p:cNvPr>
            <p:cNvGrpSpPr/>
            <p:nvPr/>
          </p:nvGrpSpPr>
          <p:grpSpPr>
            <a:xfrm>
              <a:off x="2856775" y="4199674"/>
              <a:ext cx="1090828" cy="1366312"/>
              <a:chOff x="2856775" y="4199674"/>
              <a:chExt cx="1090828" cy="1366312"/>
            </a:xfrm>
          </p:grpSpPr>
          <p:sp>
            <p:nvSpPr>
              <p:cNvPr id="89" name="Freeform: Shape 88">
                <a:extLst>
                  <a:ext uri="{FF2B5EF4-FFF2-40B4-BE49-F238E27FC236}">
                    <a16:creationId xmlns:a16="http://schemas.microsoft.com/office/drawing/2014/main" id="{92C04D16-F914-473F-9E33-2C96F32D6E53}"/>
                  </a:ext>
                </a:extLst>
              </p:cNvPr>
              <p:cNvSpPr/>
              <p:nvPr/>
            </p:nvSpPr>
            <p:spPr>
              <a:xfrm>
                <a:off x="2947677" y="4468666"/>
                <a:ext cx="785168" cy="983459"/>
              </a:xfrm>
              <a:custGeom>
                <a:avLst/>
                <a:gdLst>
                  <a:gd name="connsiteX0" fmla="*/ 193167 w 785168"/>
                  <a:gd name="connsiteY0" fmla="*/ 742932 h 983459"/>
                  <a:gd name="connsiteX1" fmla="*/ 193167 w 785168"/>
                  <a:gd name="connsiteY1" fmla="*/ 843982 h 983459"/>
                  <a:gd name="connsiteX2" fmla="*/ 96584 w 785168"/>
                  <a:gd name="connsiteY2" fmla="*/ 883833 h 983459"/>
                  <a:gd name="connsiteX3" fmla="*/ 79540 w 785168"/>
                  <a:gd name="connsiteY3" fmla="*/ 862484 h 983459"/>
                  <a:gd name="connsiteX4" fmla="*/ 111355 w 785168"/>
                  <a:gd name="connsiteY4" fmla="*/ 741509 h 983459"/>
                  <a:gd name="connsiteX5" fmla="*/ 193167 w 785168"/>
                  <a:gd name="connsiteY5" fmla="*/ 742932 h 983459"/>
                  <a:gd name="connsiteX6" fmla="*/ 639725 w 785168"/>
                  <a:gd name="connsiteY6" fmla="*/ 0 h 983459"/>
                  <a:gd name="connsiteX7" fmla="*/ 71586 w 785168"/>
                  <a:gd name="connsiteY7" fmla="*/ 713044 h 983459"/>
                  <a:gd name="connsiteX8" fmla="*/ 0 w 785168"/>
                  <a:gd name="connsiteY8" fmla="*/ 983460 h 983459"/>
                  <a:gd name="connsiteX9" fmla="*/ 217029 w 785168"/>
                  <a:gd name="connsiteY9" fmla="*/ 893796 h 983459"/>
                  <a:gd name="connsiteX10" fmla="*/ 785169 w 785168"/>
                  <a:gd name="connsiteY10" fmla="*/ 182175 h 9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68" h="983459">
                    <a:moveTo>
                      <a:pt x="193167" y="742932"/>
                    </a:moveTo>
                    <a:cubicBezTo>
                      <a:pt x="215893" y="771397"/>
                      <a:pt x="215893" y="815517"/>
                      <a:pt x="193167" y="843982"/>
                    </a:cubicBezTo>
                    <a:lnTo>
                      <a:pt x="96584" y="883833"/>
                    </a:lnTo>
                    <a:lnTo>
                      <a:pt x="79540" y="862484"/>
                    </a:lnTo>
                    <a:lnTo>
                      <a:pt x="111355" y="741509"/>
                    </a:lnTo>
                    <a:cubicBezTo>
                      <a:pt x="135217" y="714467"/>
                      <a:pt x="170442" y="714467"/>
                      <a:pt x="193167" y="742932"/>
                    </a:cubicBezTo>
                    <a:close/>
                    <a:moveTo>
                      <a:pt x="639725" y="0"/>
                    </a:moveTo>
                    <a:lnTo>
                      <a:pt x="71586" y="713044"/>
                    </a:lnTo>
                    <a:lnTo>
                      <a:pt x="0" y="983460"/>
                    </a:lnTo>
                    <a:lnTo>
                      <a:pt x="217029" y="893796"/>
                    </a:lnTo>
                    <a:lnTo>
                      <a:pt x="785169" y="182175"/>
                    </a:lnTo>
                  </a:path>
                </a:pathLst>
              </a:custGeom>
              <a:solidFill>
                <a:srgbClr val="000000"/>
              </a:solidFill>
              <a:ln w="1131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black"/>
                  </a:solidFill>
                  <a:effectLst/>
                  <a:uLnTx/>
                  <a:uFillTx/>
                </a:endParaRPr>
              </a:p>
            </p:txBody>
          </p:sp>
          <p:sp>
            <p:nvSpPr>
              <p:cNvPr id="90" name="Freeform: Shape 89">
                <a:extLst>
                  <a:ext uri="{FF2B5EF4-FFF2-40B4-BE49-F238E27FC236}">
                    <a16:creationId xmlns:a16="http://schemas.microsoft.com/office/drawing/2014/main" id="{4965A5CE-2497-4D8B-8FD2-69586A9E2EF0}"/>
                  </a:ext>
                </a:extLst>
              </p:cNvPr>
              <p:cNvSpPr/>
              <p:nvPr/>
            </p:nvSpPr>
            <p:spPr>
              <a:xfrm>
                <a:off x="3619218" y="4312110"/>
                <a:ext cx="238479" cy="297457"/>
              </a:xfrm>
              <a:custGeom>
                <a:avLst/>
                <a:gdLst>
                  <a:gd name="connsiteX0" fmla="*/ 224983 w 238479"/>
                  <a:gd name="connsiteY0" fmla="*/ 118129 h 297457"/>
                  <a:gd name="connsiteX1" fmla="*/ 144308 w 238479"/>
                  <a:gd name="connsiteY1" fmla="*/ 17079 h 297457"/>
                  <a:gd name="connsiteX2" fmla="*/ 79540 w 238479"/>
                  <a:gd name="connsiteY2" fmla="*/ 17079 h 297457"/>
                  <a:gd name="connsiteX3" fmla="*/ 0 w 238479"/>
                  <a:gd name="connsiteY3" fmla="*/ 116706 h 297457"/>
                  <a:gd name="connsiteX4" fmla="*/ 144308 w 238479"/>
                  <a:gd name="connsiteY4" fmla="*/ 297458 h 297457"/>
                  <a:gd name="connsiteX5" fmla="*/ 223847 w 238479"/>
                  <a:gd name="connsiteY5" fmla="*/ 197831 h 297457"/>
                  <a:gd name="connsiteX6" fmla="*/ 224983 w 238479"/>
                  <a:gd name="connsiteY6" fmla="*/ 118129 h 29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479" h="297457">
                    <a:moveTo>
                      <a:pt x="224983" y="118129"/>
                    </a:moveTo>
                    <a:lnTo>
                      <a:pt x="144308" y="17079"/>
                    </a:lnTo>
                    <a:cubicBezTo>
                      <a:pt x="126127" y="-5693"/>
                      <a:pt x="97720" y="-5693"/>
                      <a:pt x="79540" y="17079"/>
                    </a:cubicBezTo>
                    <a:lnTo>
                      <a:pt x="0" y="116706"/>
                    </a:lnTo>
                    <a:lnTo>
                      <a:pt x="144308" y="297458"/>
                    </a:lnTo>
                    <a:lnTo>
                      <a:pt x="223847" y="197831"/>
                    </a:lnTo>
                    <a:cubicBezTo>
                      <a:pt x="243164" y="176482"/>
                      <a:pt x="243164" y="140901"/>
                      <a:pt x="224983" y="118129"/>
                    </a:cubicBezTo>
                    <a:close/>
                  </a:path>
                </a:pathLst>
              </a:custGeom>
              <a:solidFill>
                <a:srgbClr val="000000"/>
              </a:solidFill>
              <a:ln w="1131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black"/>
                  </a:solidFill>
                  <a:effectLst/>
                  <a:uLnTx/>
                  <a:uFillTx/>
                </a:endParaRPr>
              </a:p>
            </p:txBody>
          </p:sp>
        </p:grpSp>
      </p:grpSp>
      <p:grpSp>
        <p:nvGrpSpPr>
          <p:cNvPr id="107" name="Group 106">
            <a:extLst>
              <a:ext uri="{FF2B5EF4-FFF2-40B4-BE49-F238E27FC236}">
                <a16:creationId xmlns:a16="http://schemas.microsoft.com/office/drawing/2014/main" id="{155021B5-8E28-4E07-AF1C-8BBF466F7D0E}"/>
              </a:ext>
            </a:extLst>
          </p:cNvPr>
          <p:cNvGrpSpPr/>
          <p:nvPr/>
        </p:nvGrpSpPr>
        <p:grpSpPr>
          <a:xfrm>
            <a:off x="4216026" y="2594549"/>
            <a:ext cx="1630680" cy="1915226"/>
            <a:chOff x="6357600" y="2292200"/>
            <a:chExt cx="1630680" cy="1915226"/>
          </a:xfrm>
        </p:grpSpPr>
        <p:grpSp>
          <p:nvGrpSpPr>
            <p:cNvPr id="108" name="Group 107">
              <a:extLst>
                <a:ext uri="{FF2B5EF4-FFF2-40B4-BE49-F238E27FC236}">
                  <a16:creationId xmlns:a16="http://schemas.microsoft.com/office/drawing/2014/main" id="{82D6307E-0047-463D-B46C-894F5A98CB55}"/>
                </a:ext>
              </a:extLst>
            </p:cNvPr>
            <p:cNvGrpSpPr/>
            <p:nvPr/>
          </p:nvGrpSpPr>
          <p:grpSpPr>
            <a:xfrm>
              <a:off x="6357600" y="2292200"/>
              <a:ext cx="1630680" cy="1915226"/>
              <a:chOff x="6225540" y="2004363"/>
              <a:chExt cx="1630680" cy="1655799"/>
            </a:xfrm>
          </p:grpSpPr>
          <p:sp>
            <p:nvSpPr>
              <p:cNvPr id="114" name="Frame 113">
                <a:hlinkClick r:id="rId5" action="ppaction://hlinksldjump"/>
                <a:extLst>
                  <a:ext uri="{FF2B5EF4-FFF2-40B4-BE49-F238E27FC236}">
                    <a16:creationId xmlns:a16="http://schemas.microsoft.com/office/drawing/2014/main" id="{CBB2A3FE-3517-4296-A749-FA8ADD71CB4B}"/>
                  </a:ext>
                </a:extLst>
              </p:cNvPr>
              <p:cNvSpPr/>
              <p:nvPr/>
            </p:nvSpPr>
            <p:spPr>
              <a:xfrm>
                <a:off x="6225540" y="2004363"/>
                <a:ext cx="1630680" cy="1655799"/>
              </a:xfrm>
              <a:prstGeom prst="frame">
                <a:avLst/>
              </a:prstGeom>
              <a:solidFill>
                <a:schemeClr val="bg1">
                  <a:alpha val="22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Franklin Gothic Book" panose="020F0502020204030204"/>
                  <a:ea typeface="+mn-ea"/>
                  <a:cs typeface="+mn-cs"/>
                </a:endParaRPr>
              </a:p>
            </p:txBody>
          </p:sp>
          <p:pic>
            <p:nvPicPr>
              <p:cNvPr id="115" name="Graphic 114" descr="User">
                <a:hlinkClick r:id="rId5" action="ppaction://hlinksldjump"/>
                <a:extLst>
                  <a:ext uri="{FF2B5EF4-FFF2-40B4-BE49-F238E27FC236}">
                    <a16:creationId xmlns:a16="http://schemas.microsoft.com/office/drawing/2014/main" id="{E040BC40-3DDD-4237-B5DB-E8DF446F28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76702" y="2115785"/>
                <a:ext cx="914400" cy="914400"/>
              </a:xfrm>
              <a:prstGeom prst="rect">
                <a:avLst/>
              </a:prstGeom>
            </p:spPr>
          </p:pic>
          <p:pic>
            <p:nvPicPr>
              <p:cNvPr id="116" name="Graphic 115" descr="Lock">
                <a:hlinkClick r:id="rId5" action="ppaction://hlinksldjump"/>
                <a:extLst>
                  <a:ext uri="{FF2B5EF4-FFF2-40B4-BE49-F238E27FC236}">
                    <a16:creationId xmlns:a16="http://schemas.microsoft.com/office/drawing/2014/main" id="{4F5089B2-6D63-48F6-A87E-4771FC51C4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64914" y="2560506"/>
                <a:ext cx="991376" cy="817271"/>
              </a:xfrm>
              <a:prstGeom prst="rect">
                <a:avLst/>
              </a:prstGeom>
            </p:spPr>
          </p:pic>
        </p:grpSp>
        <p:grpSp>
          <p:nvGrpSpPr>
            <p:cNvPr id="109" name="Group 108">
              <a:extLst>
                <a:ext uri="{FF2B5EF4-FFF2-40B4-BE49-F238E27FC236}">
                  <a16:creationId xmlns:a16="http://schemas.microsoft.com/office/drawing/2014/main" id="{0E9BF14F-C2F7-4A1B-83A7-AEB394CC2CC1}"/>
                </a:ext>
              </a:extLst>
            </p:cNvPr>
            <p:cNvGrpSpPr/>
            <p:nvPr/>
          </p:nvGrpSpPr>
          <p:grpSpPr>
            <a:xfrm>
              <a:off x="7376475" y="2617308"/>
              <a:ext cx="581937" cy="656166"/>
              <a:chOff x="7436044" y="2680922"/>
              <a:chExt cx="581937" cy="656166"/>
            </a:xfrm>
          </p:grpSpPr>
          <p:sp>
            <p:nvSpPr>
              <p:cNvPr id="112" name="Freeform: Shape 111">
                <a:extLst>
                  <a:ext uri="{FF2B5EF4-FFF2-40B4-BE49-F238E27FC236}">
                    <a16:creationId xmlns:a16="http://schemas.microsoft.com/office/drawing/2014/main" id="{6D3EF86E-AFF6-4790-A77A-8998026A9771}"/>
                  </a:ext>
                </a:extLst>
              </p:cNvPr>
              <p:cNvSpPr/>
              <p:nvPr/>
            </p:nvSpPr>
            <p:spPr>
              <a:xfrm>
                <a:off x="7436044" y="2763232"/>
                <a:ext cx="511875" cy="573856"/>
              </a:xfrm>
              <a:custGeom>
                <a:avLst/>
                <a:gdLst>
                  <a:gd name="connsiteX0" fmla="*/ 193167 w 785168"/>
                  <a:gd name="connsiteY0" fmla="*/ 742932 h 983459"/>
                  <a:gd name="connsiteX1" fmla="*/ 193167 w 785168"/>
                  <a:gd name="connsiteY1" fmla="*/ 843982 h 983459"/>
                  <a:gd name="connsiteX2" fmla="*/ 96584 w 785168"/>
                  <a:gd name="connsiteY2" fmla="*/ 883833 h 983459"/>
                  <a:gd name="connsiteX3" fmla="*/ 79540 w 785168"/>
                  <a:gd name="connsiteY3" fmla="*/ 862484 h 983459"/>
                  <a:gd name="connsiteX4" fmla="*/ 111355 w 785168"/>
                  <a:gd name="connsiteY4" fmla="*/ 741509 h 983459"/>
                  <a:gd name="connsiteX5" fmla="*/ 193167 w 785168"/>
                  <a:gd name="connsiteY5" fmla="*/ 742932 h 983459"/>
                  <a:gd name="connsiteX6" fmla="*/ 639725 w 785168"/>
                  <a:gd name="connsiteY6" fmla="*/ 0 h 983459"/>
                  <a:gd name="connsiteX7" fmla="*/ 71586 w 785168"/>
                  <a:gd name="connsiteY7" fmla="*/ 713044 h 983459"/>
                  <a:gd name="connsiteX8" fmla="*/ 0 w 785168"/>
                  <a:gd name="connsiteY8" fmla="*/ 983460 h 983459"/>
                  <a:gd name="connsiteX9" fmla="*/ 217029 w 785168"/>
                  <a:gd name="connsiteY9" fmla="*/ 893796 h 983459"/>
                  <a:gd name="connsiteX10" fmla="*/ 785169 w 785168"/>
                  <a:gd name="connsiteY10" fmla="*/ 182175 h 9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68" h="983459">
                    <a:moveTo>
                      <a:pt x="193167" y="742932"/>
                    </a:moveTo>
                    <a:cubicBezTo>
                      <a:pt x="215893" y="771397"/>
                      <a:pt x="215893" y="815517"/>
                      <a:pt x="193167" y="843982"/>
                    </a:cubicBezTo>
                    <a:lnTo>
                      <a:pt x="96584" y="883833"/>
                    </a:lnTo>
                    <a:lnTo>
                      <a:pt x="79540" y="862484"/>
                    </a:lnTo>
                    <a:lnTo>
                      <a:pt x="111355" y="741509"/>
                    </a:lnTo>
                    <a:cubicBezTo>
                      <a:pt x="135217" y="714467"/>
                      <a:pt x="170442" y="714467"/>
                      <a:pt x="193167" y="742932"/>
                    </a:cubicBezTo>
                    <a:close/>
                    <a:moveTo>
                      <a:pt x="639725" y="0"/>
                    </a:moveTo>
                    <a:lnTo>
                      <a:pt x="71586" y="713044"/>
                    </a:lnTo>
                    <a:lnTo>
                      <a:pt x="0" y="983460"/>
                    </a:lnTo>
                    <a:lnTo>
                      <a:pt x="217029" y="893796"/>
                    </a:lnTo>
                    <a:lnTo>
                      <a:pt x="785169" y="182175"/>
                    </a:lnTo>
                  </a:path>
                </a:pathLst>
              </a:custGeom>
              <a:solidFill>
                <a:srgbClr val="000000"/>
              </a:solidFill>
              <a:ln w="1131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black"/>
                  </a:solidFill>
                  <a:effectLst/>
                  <a:uLnTx/>
                  <a:uFillTx/>
                </a:endParaRPr>
              </a:p>
            </p:txBody>
          </p:sp>
          <p:sp>
            <p:nvSpPr>
              <p:cNvPr id="113" name="Freeform: Shape 112">
                <a:extLst>
                  <a:ext uri="{FF2B5EF4-FFF2-40B4-BE49-F238E27FC236}">
                    <a16:creationId xmlns:a16="http://schemas.microsoft.com/office/drawing/2014/main" id="{A85E54F8-7D57-45C9-9946-E43BEFCE346E}"/>
                  </a:ext>
                </a:extLst>
              </p:cNvPr>
              <p:cNvSpPr/>
              <p:nvPr/>
            </p:nvSpPr>
            <p:spPr>
              <a:xfrm>
                <a:off x="7862509" y="2680922"/>
                <a:ext cx="155472" cy="173569"/>
              </a:xfrm>
              <a:custGeom>
                <a:avLst/>
                <a:gdLst>
                  <a:gd name="connsiteX0" fmla="*/ 224983 w 238479"/>
                  <a:gd name="connsiteY0" fmla="*/ 118129 h 297457"/>
                  <a:gd name="connsiteX1" fmla="*/ 144308 w 238479"/>
                  <a:gd name="connsiteY1" fmla="*/ 17079 h 297457"/>
                  <a:gd name="connsiteX2" fmla="*/ 79540 w 238479"/>
                  <a:gd name="connsiteY2" fmla="*/ 17079 h 297457"/>
                  <a:gd name="connsiteX3" fmla="*/ 0 w 238479"/>
                  <a:gd name="connsiteY3" fmla="*/ 116706 h 297457"/>
                  <a:gd name="connsiteX4" fmla="*/ 144308 w 238479"/>
                  <a:gd name="connsiteY4" fmla="*/ 297458 h 297457"/>
                  <a:gd name="connsiteX5" fmla="*/ 223847 w 238479"/>
                  <a:gd name="connsiteY5" fmla="*/ 197831 h 297457"/>
                  <a:gd name="connsiteX6" fmla="*/ 224983 w 238479"/>
                  <a:gd name="connsiteY6" fmla="*/ 118129 h 29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479" h="297457">
                    <a:moveTo>
                      <a:pt x="224983" y="118129"/>
                    </a:moveTo>
                    <a:lnTo>
                      <a:pt x="144308" y="17079"/>
                    </a:lnTo>
                    <a:cubicBezTo>
                      <a:pt x="126127" y="-5693"/>
                      <a:pt x="97720" y="-5693"/>
                      <a:pt x="79540" y="17079"/>
                    </a:cubicBezTo>
                    <a:lnTo>
                      <a:pt x="0" y="116706"/>
                    </a:lnTo>
                    <a:lnTo>
                      <a:pt x="144308" y="297458"/>
                    </a:lnTo>
                    <a:lnTo>
                      <a:pt x="223847" y="197831"/>
                    </a:lnTo>
                    <a:cubicBezTo>
                      <a:pt x="243164" y="176482"/>
                      <a:pt x="243164" y="140901"/>
                      <a:pt x="224983" y="118129"/>
                    </a:cubicBezTo>
                    <a:close/>
                  </a:path>
                </a:pathLst>
              </a:custGeom>
              <a:solidFill>
                <a:srgbClr val="000000"/>
              </a:solidFill>
              <a:ln w="1131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black"/>
                  </a:solidFill>
                  <a:effectLst/>
                  <a:uLnTx/>
                  <a:uFillTx/>
                </a:endParaRPr>
              </a:p>
            </p:txBody>
          </p:sp>
        </p:grpSp>
        <p:sp>
          <p:nvSpPr>
            <p:cNvPr id="110" name="Arrow: Curved Right 109">
              <a:hlinkClick r:id="rId5" action="ppaction://hlinksldjump"/>
              <a:extLst>
                <a:ext uri="{FF2B5EF4-FFF2-40B4-BE49-F238E27FC236}">
                  <a16:creationId xmlns:a16="http://schemas.microsoft.com/office/drawing/2014/main" id="{6863A0FA-EB23-4EAC-9457-1A614EC5818A}"/>
                </a:ext>
              </a:extLst>
            </p:cNvPr>
            <p:cNvSpPr/>
            <p:nvPr/>
          </p:nvSpPr>
          <p:spPr>
            <a:xfrm rot="1750154">
              <a:off x="6412159" y="3315668"/>
              <a:ext cx="518159" cy="658225"/>
            </a:xfrm>
            <a:prstGeom prst="curvedRightArrow">
              <a:avLst/>
            </a:prstGeom>
            <a:solidFill>
              <a:srgbClr val="EC7016"/>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Franklin Gothic Book" panose="020F0502020204030204"/>
                <a:ea typeface="+mn-ea"/>
                <a:cs typeface="+mn-cs"/>
              </a:endParaRPr>
            </a:p>
          </p:txBody>
        </p:sp>
        <p:sp>
          <p:nvSpPr>
            <p:cNvPr id="111" name="TextBox 110">
              <a:extLst>
                <a:ext uri="{FF2B5EF4-FFF2-40B4-BE49-F238E27FC236}">
                  <a16:creationId xmlns:a16="http://schemas.microsoft.com/office/drawing/2014/main" id="{A8AA10BA-3FCF-46F6-A6F8-3BE95A1A5095}"/>
                </a:ext>
              </a:extLst>
            </p:cNvPr>
            <p:cNvSpPr txBox="1"/>
            <p:nvPr/>
          </p:nvSpPr>
          <p:spPr>
            <a:xfrm>
              <a:off x="6716833" y="3767112"/>
              <a:ext cx="112909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a:ln>
                    <a:noFill/>
                  </a:ln>
                  <a:solidFill>
                    <a:prstClr val="black"/>
                  </a:solidFill>
                  <a:effectLst/>
                  <a:uLnTx/>
                  <a:uFillTx/>
                </a:rPr>
                <a:t>New Password</a:t>
              </a:r>
            </a:p>
          </p:txBody>
        </p:sp>
      </p:grpSp>
      <p:grpSp>
        <p:nvGrpSpPr>
          <p:cNvPr id="3" name="Group 2">
            <a:extLst>
              <a:ext uri="{FF2B5EF4-FFF2-40B4-BE49-F238E27FC236}">
                <a16:creationId xmlns:a16="http://schemas.microsoft.com/office/drawing/2014/main" id="{57DD48D1-091F-48E8-B447-45CA580AF83C}"/>
              </a:ext>
            </a:extLst>
          </p:cNvPr>
          <p:cNvGrpSpPr/>
          <p:nvPr/>
        </p:nvGrpSpPr>
        <p:grpSpPr>
          <a:xfrm>
            <a:off x="6220994" y="2609475"/>
            <a:ext cx="1630680" cy="1924221"/>
            <a:chOff x="6205195" y="2594548"/>
            <a:chExt cx="1630680" cy="1924221"/>
          </a:xfrm>
        </p:grpSpPr>
        <p:pic>
          <p:nvPicPr>
            <p:cNvPr id="120" name="Graphic 119" descr="Books">
              <a:hlinkClick r:id="rId6" action="ppaction://hlinksldjump"/>
              <a:extLst>
                <a:ext uri="{FF2B5EF4-FFF2-40B4-BE49-F238E27FC236}">
                  <a16:creationId xmlns:a16="http://schemas.microsoft.com/office/drawing/2014/main" id="{675E1EB4-7E61-4714-B070-CF5E8474CF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05195" y="2594548"/>
              <a:ext cx="1630680" cy="1924221"/>
            </a:xfrm>
            <a:prstGeom prst="rect">
              <a:avLst/>
            </a:prstGeom>
          </p:spPr>
        </p:pic>
        <p:sp>
          <p:nvSpPr>
            <p:cNvPr id="121" name="TextBox 120">
              <a:extLst>
                <a:ext uri="{FF2B5EF4-FFF2-40B4-BE49-F238E27FC236}">
                  <a16:creationId xmlns:a16="http://schemas.microsoft.com/office/drawing/2014/main" id="{27E7306A-BE0F-4600-BB5D-7A593BA3CD68}"/>
                </a:ext>
              </a:extLst>
            </p:cNvPr>
            <p:cNvSpPr txBox="1"/>
            <p:nvPr/>
          </p:nvSpPr>
          <p:spPr>
            <a:xfrm rot="20135503">
              <a:off x="6977106" y="3219418"/>
              <a:ext cx="49404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48932D"/>
                  </a:solidFill>
                  <a:effectLst/>
                  <a:uLnTx/>
                  <a:uFillTx/>
                </a:rPr>
                <a:t>Math</a:t>
              </a:r>
            </a:p>
          </p:txBody>
        </p:sp>
        <p:sp>
          <p:nvSpPr>
            <p:cNvPr id="122" name="TextBox 121">
              <a:extLst>
                <a:ext uri="{FF2B5EF4-FFF2-40B4-BE49-F238E27FC236}">
                  <a16:creationId xmlns:a16="http://schemas.microsoft.com/office/drawing/2014/main" id="{8D257953-2F78-48F7-9EF4-B822BCBEE278}"/>
                </a:ext>
              </a:extLst>
            </p:cNvPr>
            <p:cNvSpPr txBox="1"/>
            <p:nvPr/>
          </p:nvSpPr>
          <p:spPr>
            <a:xfrm rot="20003372">
              <a:off x="6867278" y="3542122"/>
              <a:ext cx="652743"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7030A0"/>
                  </a:solidFill>
                  <a:effectLst/>
                  <a:uLnTx/>
                  <a:uFillTx/>
                </a:rPr>
                <a:t>Science</a:t>
              </a:r>
            </a:p>
          </p:txBody>
        </p:sp>
        <p:sp>
          <p:nvSpPr>
            <p:cNvPr id="124" name="TextBox 123">
              <a:extLst>
                <a:ext uri="{FF2B5EF4-FFF2-40B4-BE49-F238E27FC236}">
                  <a16:creationId xmlns:a16="http://schemas.microsoft.com/office/drawing/2014/main" id="{A5651C60-D89E-48B4-9979-90FE8A62B696}"/>
                </a:ext>
              </a:extLst>
            </p:cNvPr>
            <p:cNvSpPr txBox="1"/>
            <p:nvPr/>
          </p:nvSpPr>
          <p:spPr>
            <a:xfrm rot="19983792">
              <a:off x="6775366" y="3819410"/>
              <a:ext cx="941076" cy="246221"/>
            </a:xfrm>
            <a:prstGeom prst="rect">
              <a:avLst/>
            </a:prstGeom>
            <a:noFill/>
            <a:ln>
              <a:gradFill>
                <a:gsLst>
                  <a:gs pos="0">
                    <a:schemeClr val="accent1">
                      <a:lumMod val="5000"/>
                      <a:lumOff val="95000"/>
                      <a:alpha val="38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CA" sz="1000" dirty="0">
                  <a:solidFill>
                    <a:srgbClr val="00B0F0"/>
                  </a:solidFill>
                </a:rPr>
                <a:t>Programming</a:t>
              </a:r>
              <a:endParaRPr lang="en-CA" sz="1050" dirty="0">
                <a:solidFill>
                  <a:srgbClr val="00B0F0"/>
                </a:solidFill>
              </a:endParaRPr>
            </a:p>
          </p:txBody>
        </p:sp>
      </p:grpSp>
      <p:grpSp>
        <p:nvGrpSpPr>
          <p:cNvPr id="159" name="Group 158">
            <a:extLst>
              <a:ext uri="{FF2B5EF4-FFF2-40B4-BE49-F238E27FC236}">
                <a16:creationId xmlns:a16="http://schemas.microsoft.com/office/drawing/2014/main" id="{DD52DB30-7FE9-48EA-8986-B45F52F36E0C}"/>
              </a:ext>
            </a:extLst>
          </p:cNvPr>
          <p:cNvGrpSpPr/>
          <p:nvPr/>
        </p:nvGrpSpPr>
        <p:grpSpPr>
          <a:xfrm>
            <a:off x="8438408" y="2528854"/>
            <a:ext cx="1525099" cy="2004842"/>
            <a:chOff x="7706767" y="2661191"/>
            <a:chExt cx="1525099" cy="2004842"/>
          </a:xfrm>
        </p:grpSpPr>
        <p:sp>
          <p:nvSpPr>
            <p:cNvPr id="160" name="Speech Bubble: Oval 159">
              <a:hlinkClick r:id="rId7" action="ppaction://hlinksldjump"/>
              <a:extLst>
                <a:ext uri="{FF2B5EF4-FFF2-40B4-BE49-F238E27FC236}">
                  <a16:creationId xmlns:a16="http://schemas.microsoft.com/office/drawing/2014/main" id="{31D6C3F9-EFAC-478B-A169-18CB1369B20A}"/>
                </a:ext>
              </a:extLst>
            </p:cNvPr>
            <p:cNvSpPr/>
            <p:nvPr/>
          </p:nvSpPr>
          <p:spPr>
            <a:xfrm>
              <a:off x="8241175" y="2661191"/>
              <a:ext cx="990691" cy="743959"/>
            </a:xfrm>
            <a:prstGeom prst="wedgeEllipseCallout">
              <a:avLst>
                <a:gd name="adj1" fmla="val -23477"/>
                <a:gd name="adj2" fmla="val 74267"/>
              </a:avLst>
            </a:prstGeom>
            <a:gradFill>
              <a:gsLst>
                <a:gs pos="0">
                  <a:srgbClr val="6DC0FF">
                    <a:alpha val="72000"/>
                  </a:srgbClr>
                </a:gs>
                <a:gs pos="53000">
                  <a:srgbClr val="C5E6FF">
                    <a:alpha val="45000"/>
                  </a:srgbClr>
                </a:gs>
                <a:gs pos="100000">
                  <a:srgbClr val="0070C0">
                    <a:alpha val="22000"/>
                  </a:srgbClr>
                </a:gs>
              </a:gsLst>
              <a:path path="circle">
                <a:fillToRect l="50000" t="50000" r="50000" b="50000"/>
              </a:path>
            </a:gra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161" name="Group 160">
              <a:extLst>
                <a:ext uri="{FF2B5EF4-FFF2-40B4-BE49-F238E27FC236}">
                  <a16:creationId xmlns:a16="http://schemas.microsoft.com/office/drawing/2014/main" id="{AA84AB0D-9C4D-429B-9963-05414FB10C4F}"/>
                </a:ext>
              </a:extLst>
            </p:cNvPr>
            <p:cNvGrpSpPr/>
            <p:nvPr/>
          </p:nvGrpSpPr>
          <p:grpSpPr>
            <a:xfrm>
              <a:off x="7706767" y="2772274"/>
              <a:ext cx="1466170" cy="1893759"/>
              <a:chOff x="7706767" y="2768102"/>
              <a:chExt cx="1466170" cy="1893759"/>
            </a:xfrm>
          </p:grpSpPr>
          <p:pic>
            <p:nvPicPr>
              <p:cNvPr id="162" name="Graphic 161" descr="Head with gears">
                <a:hlinkClick r:id="rId7" action="ppaction://hlinksldjump"/>
                <a:extLst>
                  <a:ext uri="{FF2B5EF4-FFF2-40B4-BE49-F238E27FC236}">
                    <a16:creationId xmlns:a16="http://schemas.microsoft.com/office/drawing/2014/main" id="{0269329B-5ED0-43C0-8CB9-7CA0383CA7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06767" y="3491424"/>
                <a:ext cx="1239982" cy="1170437"/>
              </a:xfrm>
              <a:prstGeom prst="rect">
                <a:avLst/>
              </a:prstGeom>
            </p:spPr>
          </p:pic>
          <p:sp>
            <p:nvSpPr>
              <p:cNvPr id="163" name="TextBox 162">
                <a:extLst>
                  <a:ext uri="{FF2B5EF4-FFF2-40B4-BE49-F238E27FC236}">
                    <a16:creationId xmlns:a16="http://schemas.microsoft.com/office/drawing/2014/main" id="{534AAC18-7E76-495A-B30C-BF85BA8C876A}"/>
                  </a:ext>
                </a:extLst>
              </p:cNvPr>
              <p:cNvSpPr txBox="1"/>
              <p:nvPr/>
            </p:nvSpPr>
            <p:spPr>
              <a:xfrm>
                <a:off x="8397024" y="2768102"/>
                <a:ext cx="775913"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dirty="0">
                    <a:ln>
                      <a:noFill/>
                    </a:ln>
                    <a:solidFill>
                      <a:prstClr val="black"/>
                    </a:solidFill>
                    <a:effectLst/>
                    <a:uLnTx/>
                    <a:uFillTx/>
                  </a:rPr>
                  <a:t>Quiz</a:t>
                </a:r>
              </a:p>
            </p:txBody>
          </p:sp>
        </p:grpSp>
      </p:grpSp>
      <p:grpSp>
        <p:nvGrpSpPr>
          <p:cNvPr id="177" name="Group 176">
            <a:extLst>
              <a:ext uri="{FF2B5EF4-FFF2-40B4-BE49-F238E27FC236}">
                <a16:creationId xmlns:a16="http://schemas.microsoft.com/office/drawing/2014/main" id="{A52DE5FF-BF3F-4136-B495-C196556F811E}"/>
              </a:ext>
            </a:extLst>
          </p:cNvPr>
          <p:cNvGrpSpPr/>
          <p:nvPr/>
        </p:nvGrpSpPr>
        <p:grpSpPr>
          <a:xfrm>
            <a:off x="10528851" y="2528854"/>
            <a:ext cx="1295194" cy="1893672"/>
            <a:chOff x="6034828" y="4237280"/>
            <a:chExt cx="914400" cy="1217597"/>
          </a:xfrm>
        </p:grpSpPr>
        <p:sp>
          <p:nvSpPr>
            <p:cNvPr id="178" name="Rectangle: Single Corner Snipped 177">
              <a:hlinkClick r:id="rId8" action="ppaction://hlinksldjump"/>
              <a:extLst>
                <a:ext uri="{FF2B5EF4-FFF2-40B4-BE49-F238E27FC236}">
                  <a16:creationId xmlns:a16="http://schemas.microsoft.com/office/drawing/2014/main" id="{9358B772-4490-4AA8-803C-BB50CD019156}"/>
                </a:ext>
              </a:extLst>
            </p:cNvPr>
            <p:cNvSpPr/>
            <p:nvPr/>
          </p:nvSpPr>
          <p:spPr>
            <a:xfrm>
              <a:off x="6034828" y="4237280"/>
              <a:ext cx="914400" cy="1217597"/>
            </a:xfrm>
            <a:prstGeom prst="snip1Rect">
              <a:avLst/>
            </a:prstGeom>
            <a:solidFill>
              <a:sysClr val="window" lastClr="FFFFFF">
                <a:lumMod val="95000"/>
              </a:sysClr>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Franklin Gothic Book" panose="020F0502020204030204"/>
                <a:ea typeface="+mn-ea"/>
                <a:cs typeface="+mn-cs"/>
              </a:endParaRPr>
            </a:p>
          </p:txBody>
        </p:sp>
        <p:cxnSp>
          <p:nvCxnSpPr>
            <p:cNvPr id="179" name="Straight Connector 178">
              <a:extLst>
                <a:ext uri="{FF2B5EF4-FFF2-40B4-BE49-F238E27FC236}">
                  <a16:creationId xmlns:a16="http://schemas.microsoft.com/office/drawing/2014/main" id="{184C85EB-BDA8-4A52-B427-86E8DB565BB1}"/>
                </a:ext>
              </a:extLst>
            </p:cNvPr>
            <p:cNvCxnSpPr>
              <a:cxnSpLocks/>
            </p:cNvCxnSpPr>
            <p:nvPr/>
          </p:nvCxnSpPr>
          <p:spPr>
            <a:xfrm>
              <a:off x="6120384" y="4340352"/>
              <a:ext cx="591312" cy="0"/>
            </a:xfrm>
            <a:prstGeom prst="line">
              <a:avLst/>
            </a:prstGeom>
            <a:noFill/>
            <a:ln w="25400" cap="flat" cmpd="sng" algn="ctr">
              <a:solidFill>
                <a:srgbClr val="F8931D"/>
              </a:solidFill>
              <a:prstDash val="solid"/>
            </a:ln>
            <a:effectLst>
              <a:outerShdw blurRad="38100" dist="25400" dir="2700000" algn="br" rotWithShape="0">
                <a:srgbClr val="000000">
                  <a:alpha val="60000"/>
                </a:srgbClr>
              </a:outerShdw>
            </a:effectLst>
          </p:spPr>
        </p:cxnSp>
        <p:cxnSp>
          <p:nvCxnSpPr>
            <p:cNvPr id="180" name="Straight Connector 179">
              <a:extLst>
                <a:ext uri="{FF2B5EF4-FFF2-40B4-BE49-F238E27FC236}">
                  <a16:creationId xmlns:a16="http://schemas.microsoft.com/office/drawing/2014/main" id="{7DB430BA-4BCC-43F2-B750-80DB9D2F2325}"/>
                </a:ext>
              </a:extLst>
            </p:cNvPr>
            <p:cNvCxnSpPr>
              <a:cxnSpLocks/>
            </p:cNvCxnSpPr>
            <p:nvPr/>
          </p:nvCxnSpPr>
          <p:spPr>
            <a:xfrm>
              <a:off x="6123432" y="4492752"/>
              <a:ext cx="762000" cy="2087"/>
            </a:xfrm>
            <a:prstGeom prst="line">
              <a:avLst/>
            </a:prstGeom>
            <a:noFill/>
            <a:ln w="25400" cap="flat" cmpd="sng" algn="ctr">
              <a:solidFill>
                <a:srgbClr val="F8931D"/>
              </a:solidFill>
              <a:prstDash val="solid"/>
            </a:ln>
            <a:effectLst>
              <a:outerShdw blurRad="38100" dist="25400" dir="2700000" algn="br" rotWithShape="0">
                <a:srgbClr val="000000">
                  <a:alpha val="60000"/>
                </a:srgbClr>
              </a:outerShdw>
            </a:effectLst>
          </p:spPr>
        </p:cxnSp>
        <p:cxnSp>
          <p:nvCxnSpPr>
            <p:cNvPr id="181" name="Straight Connector 180">
              <a:extLst>
                <a:ext uri="{FF2B5EF4-FFF2-40B4-BE49-F238E27FC236}">
                  <a16:creationId xmlns:a16="http://schemas.microsoft.com/office/drawing/2014/main" id="{119B6F4C-C129-4D93-B9AD-17EB49657708}"/>
                </a:ext>
              </a:extLst>
            </p:cNvPr>
            <p:cNvCxnSpPr>
              <a:cxnSpLocks/>
            </p:cNvCxnSpPr>
            <p:nvPr/>
          </p:nvCxnSpPr>
          <p:spPr>
            <a:xfrm>
              <a:off x="6123432" y="4645152"/>
              <a:ext cx="762000" cy="2087"/>
            </a:xfrm>
            <a:prstGeom prst="line">
              <a:avLst/>
            </a:prstGeom>
            <a:noFill/>
            <a:ln w="25400" cap="flat" cmpd="sng" algn="ctr">
              <a:solidFill>
                <a:srgbClr val="F8931D"/>
              </a:solidFill>
              <a:prstDash val="solid"/>
            </a:ln>
            <a:effectLst>
              <a:outerShdw blurRad="38100" dist="25400" dir="2700000" algn="br" rotWithShape="0">
                <a:srgbClr val="000000">
                  <a:alpha val="60000"/>
                </a:srgbClr>
              </a:outerShdw>
            </a:effectLst>
          </p:spPr>
        </p:cxnSp>
        <p:cxnSp>
          <p:nvCxnSpPr>
            <p:cNvPr id="182" name="Straight Connector 181">
              <a:extLst>
                <a:ext uri="{FF2B5EF4-FFF2-40B4-BE49-F238E27FC236}">
                  <a16:creationId xmlns:a16="http://schemas.microsoft.com/office/drawing/2014/main" id="{51E6EC33-0481-417C-A204-A29E75C6B35D}"/>
                </a:ext>
              </a:extLst>
            </p:cNvPr>
            <p:cNvCxnSpPr>
              <a:cxnSpLocks/>
            </p:cNvCxnSpPr>
            <p:nvPr/>
          </p:nvCxnSpPr>
          <p:spPr>
            <a:xfrm>
              <a:off x="6120384" y="4797552"/>
              <a:ext cx="762000" cy="2087"/>
            </a:xfrm>
            <a:prstGeom prst="line">
              <a:avLst/>
            </a:prstGeom>
            <a:noFill/>
            <a:ln w="25400" cap="flat" cmpd="sng" algn="ctr">
              <a:solidFill>
                <a:srgbClr val="F8931D"/>
              </a:solidFill>
              <a:prstDash val="solid"/>
            </a:ln>
            <a:effectLst>
              <a:outerShdw blurRad="38100" dist="25400" dir="2700000" algn="br" rotWithShape="0">
                <a:srgbClr val="000000">
                  <a:alpha val="60000"/>
                </a:srgbClr>
              </a:outerShdw>
            </a:effectLst>
          </p:spPr>
        </p:cxnSp>
        <p:cxnSp>
          <p:nvCxnSpPr>
            <p:cNvPr id="183" name="Straight Connector 182">
              <a:extLst>
                <a:ext uri="{FF2B5EF4-FFF2-40B4-BE49-F238E27FC236}">
                  <a16:creationId xmlns:a16="http://schemas.microsoft.com/office/drawing/2014/main" id="{35175A21-2539-4543-9107-5F545BDE549F}"/>
                </a:ext>
              </a:extLst>
            </p:cNvPr>
            <p:cNvCxnSpPr>
              <a:cxnSpLocks/>
            </p:cNvCxnSpPr>
            <p:nvPr/>
          </p:nvCxnSpPr>
          <p:spPr>
            <a:xfrm>
              <a:off x="6120384" y="4949952"/>
              <a:ext cx="762000" cy="2087"/>
            </a:xfrm>
            <a:prstGeom prst="line">
              <a:avLst/>
            </a:prstGeom>
            <a:noFill/>
            <a:ln w="25400" cap="flat" cmpd="sng" algn="ctr">
              <a:solidFill>
                <a:srgbClr val="F8931D"/>
              </a:solidFill>
              <a:prstDash val="solid"/>
            </a:ln>
            <a:effectLst>
              <a:outerShdw blurRad="38100" dist="25400" dir="2700000" algn="br" rotWithShape="0">
                <a:srgbClr val="000000">
                  <a:alpha val="60000"/>
                </a:srgbClr>
              </a:outerShdw>
            </a:effectLst>
          </p:spPr>
        </p:cxnSp>
        <p:grpSp>
          <p:nvGrpSpPr>
            <p:cNvPr id="184" name="Group 183">
              <a:extLst>
                <a:ext uri="{FF2B5EF4-FFF2-40B4-BE49-F238E27FC236}">
                  <a16:creationId xmlns:a16="http://schemas.microsoft.com/office/drawing/2014/main" id="{D52DB019-2C4C-467B-8C9E-974B88CF7492}"/>
                </a:ext>
              </a:extLst>
            </p:cNvPr>
            <p:cNvGrpSpPr/>
            <p:nvPr/>
          </p:nvGrpSpPr>
          <p:grpSpPr>
            <a:xfrm>
              <a:off x="6096000" y="5032088"/>
              <a:ext cx="453417" cy="382764"/>
              <a:chOff x="7338798" y="4407408"/>
              <a:chExt cx="759738" cy="643128"/>
            </a:xfrm>
          </p:grpSpPr>
          <p:cxnSp>
            <p:nvCxnSpPr>
              <p:cNvPr id="186" name="Straight Connector 185">
                <a:extLst>
                  <a:ext uri="{FF2B5EF4-FFF2-40B4-BE49-F238E27FC236}">
                    <a16:creationId xmlns:a16="http://schemas.microsoft.com/office/drawing/2014/main" id="{C62355DB-C6C4-4D1C-94BB-63EF515D8365}"/>
                  </a:ext>
                </a:extLst>
              </p:cNvPr>
              <p:cNvCxnSpPr>
                <a:cxnSpLocks/>
              </p:cNvCxnSpPr>
              <p:nvPr/>
            </p:nvCxnSpPr>
            <p:spPr>
              <a:xfrm flipH="1">
                <a:off x="7338798" y="5050536"/>
                <a:ext cx="759738" cy="0"/>
              </a:xfrm>
              <a:prstGeom prst="line">
                <a:avLst/>
              </a:prstGeom>
              <a:noFill/>
              <a:ln w="25400" cap="flat" cmpd="sng" algn="ctr">
                <a:solidFill>
                  <a:sysClr val="windowText" lastClr="000000"/>
                </a:solidFill>
                <a:prstDash val="solid"/>
              </a:ln>
              <a:effectLst>
                <a:outerShdw blurRad="38100" dist="25400" dir="2700000" algn="br" rotWithShape="0">
                  <a:srgbClr val="000000">
                    <a:alpha val="60000"/>
                  </a:srgbClr>
                </a:outerShdw>
              </a:effectLst>
            </p:spPr>
          </p:cxnSp>
          <p:sp>
            <p:nvSpPr>
              <p:cNvPr id="187" name="Rectangle 186">
                <a:extLst>
                  <a:ext uri="{FF2B5EF4-FFF2-40B4-BE49-F238E27FC236}">
                    <a16:creationId xmlns:a16="http://schemas.microsoft.com/office/drawing/2014/main" id="{B5E2BBC9-FA80-4516-8AB9-5BAF3EDE95C8}"/>
                  </a:ext>
                </a:extLst>
              </p:cNvPr>
              <p:cNvSpPr/>
              <p:nvPr/>
            </p:nvSpPr>
            <p:spPr>
              <a:xfrm>
                <a:off x="7417509" y="4662339"/>
                <a:ext cx="118800" cy="375246"/>
              </a:xfrm>
              <a:prstGeom prst="rect">
                <a:avLst/>
              </a:prstGeom>
              <a:solidFill>
                <a:srgbClr val="00B0F0"/>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Franklin Gothic Book" panose="020F0502020204030204"/>
                  <a:ea typeface="+mn-ea"/>
                  <a:cs typeface="+mn-cs"/>
                </a:endParaRPr>
              </a:p>
            </p:txBody>
          </p:sp>
          <p:sp>
            <p:nvSpPr>
              <p:cNvPr id="188" name="Rectangle 187">
                <a:extLst>
                  <a:ext uri="{FF2B5EF4-FFF2-40B4-BE49-F238E27FC236}">
                    <a16:creationId xmlns:a16="http://schemas.microsoft.com/office/drawing/2014/main" id="{0EA70BF5-45A9-4581-8A3C-CE8FECC97ACB}"/>
                  </a:ext>
                </a:extLst>
              </p:cNvPr>
              <p:cNvSpPr/>
              <p:nvPr/>
            </p:nvSpPr>
            <p:spPr>
              <a:xfrm>
                <a:off x="7643350" y="4492754"/>
                <a:ext cx="118800" cy="544831"/>
              </a:xfrm>
              <a:prstGeom prst="rect">
                <a:avLst/>
              </a:prstGeom>
              <a:solidFill>
                <a:srgbClr val="00B050"/>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Franklin Gothic Book" panose="020F0502020204030204"/>
                  <a:ea typeface="+mn-ea"/>
                  <a:cs typeface="+mn-cs"/>
                </a:endParaRPr>
              </a:p>
            </p:txBody>
          </p:sp>
          <p:sp>
            <p:nvSpPr>
              <p:cNvPr id="189" name="Rectangle 188">
                <a:extLst>
                  <a:ext uri="{FF2B5EF4-FFF2-40B4-BE49-F238E27FC236}">
                    <a16:creationId xmlns:a16="http://schemas.microsoft.com/office/drawing/2014/main" id="{A83CDF4E-8866-4802-9ED3-AAE554F12B14}"/>
                  </a:ext>
                </a:extLst>
              </p:cNvPr>
              <p:cNvSpPr/>
              <p:nvPr/>
            </p:nvSpPr>
            <p:spPr>
              <a:xfrm>
                <a:off x="7869190" y="4407408"/>
                <a:ext cx="120266" cy="630177"/>
              </a:xfrm>
              <a:prstGeom prst="rect">
                <a:avLst/>
              </a:prstGeom>
              <a:solidFill>
                <a:srgbClr val="E64823">
                  <a:lumMod val="60000"/>
                  <a:lumOff val="40000"/>
                </a:srgbClr>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Franklin Gothic Book" panose="020F0502020204030204"/>
                  <a:ea typeface="+mn-ea"/>
                  <a:cs typeface="+mn-cs"/>
                </a:endParaRPr>
              </a:p>
            </p:txBody>
          </p:sp>
        </p:grpSp>
        <p:graphicFrame>
          <p:nvGraphicFramePr>
            <p:cNvPr id="185" name="Diagram 184">
              <a:extLst>
                <a:ext uri="{FF2B5EF4-FFF2-40B4-BE49-F238E27FC236}">
                  <a16:creationId xmlns:a16="http://schemas.microsoft.com/office/drawing/2014/main" id="{AD762757-C9C5-4151-8584-AE5F7BE5BDF6}"/>
                </a:ext>
              </a:extLst>
            </p:cNvPr>
            <p:cNvGraphicFramePr/>
            <p:nvPr>
              <p:extLst>
                <p:ext uri="{D42A27DB-BD31-4B8C-83A1-F6EECF244321}">
                  <p14:modId xmlns:p14="http://schemas.microsoft.com/office/powerpoint/2010/main" val="3417877255"/>
                </p:ext>
              </p:extLst>
            </p:nvPr>
          </p:nvGraphicFramePr>
          <p:xfrm>
            <a:off x="6548200" y="5011782"/>
            <a:ext cx="380470" cy="37199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nvGrpSpPr>
          <p:cNvPr id="190" name="Group 189">
            <a:extLst>
              <a:ext uri="{FF2B5EF4-FFF2-40B4-BE49-F238E27FC236}">
                <a16:creationId xmlns:a16="http://schemas.microsoft.com/office/drawing/2014/main" id="{16CA25C9-7B16-4091-B3D5-20DB177B3587}"/>
              </a:ext>
            </a:extLst>
          </p:cNvPr>
          <p:cNvGrpSpPr/>
          <p:nvPr/>
        </p:nvGrpSpPr>
        <p:grpSpPr>
          <a:xfrm>
            <a:off x="2323261" y="2723428"/>
            <a:ext cx="1520751" cy="1766601"/>
            <a:chOff x="4953000" y="3932800"/>
            <a:chExt cx="1518920" cy="1429745"/>
          </a:xfrm>
        </p:grpSpPr>
        <p:pic>
          <p:nvPicPr>
            <p:cNvPr id="191" name="Graphic 190" descr="User">
              <a:hlinkClick r:id="rId4" action="ppaction://hlinksldjump"/>
              <a:extLst>
                <a:ext uri="{FF2B5EF4-FFF2-40B4-BE49-F238E27FC236}">
                  <a16:creationId xmlns:a16="http://schemas.microsoft.com/office/drawing/2014/main" id="{22183282-363E-431D-872F-C13CCE3C3A0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953000" y="3932800"/>
              <a:ext cx="1052265" cy="1166966"/>
            </a:xfrm>
            <a:prstGeom prst="rect">
              <a:avLst/>
            </a:prstGeom>
          </p:spPr>
        </p:pic>
        <p:pic>
          <p:nvPicPr>
            <p:cNvPr id="192" name="Graphic 191" descr="Lock">
              <a:hlinkClick r:id="rId4" action="ppaction://hlinksldjump"/>
              <a:extLst>
                <a:ext uri="{FF2B5EF4-FFF2-40B4-BE49-F238E27FC236}">
                  <a16:creationId xmlns:a16="http://schemas.microsoft.com/office/drawing/2014/main" id="{C4C7F41D-721D-4609-9DEE-BE6C3330302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477700" y="4545274"/>
              <a:ext cx="893934" cy="817271"/>
            </a:xfrm>
            <a:prstGeom prst="rect">
              <a:avLst/>
            </a:prstGeom>
          </p:spPr>
        </p:pic>
        <p:cxnSp>
          <p:nvCxnSpPr>
            <p:cNvPr id="193" name="Straight Connector 192">
              <a:hlinkClick r:id="rId4" action="ppaction://hlinksldjump"/>
              <a:extLst>
                <a:ext uri="{FF2B5EF4-FFF2-40B4-BE49-F238E27FC236}">
                  <a16:creationId xmlns:a16="http://schemas.microsoft.com/office/drawing/2014/main" id="{5709D420-005D-4A0A-9569-B27940B1194D}"/>
                </a:ext>
              </a:extLst>
            </p:cNvPr>
            <p:cNvCxnSpPr>
              <a:cxnSpLocks/>
            </p:cNvCxnSpPr>
            <p:nvPr/>
          </p:nvCxnSpPr>
          <p:spPr>
            <a:xfrm>
              <a:off x="5948680" y="4291836"/>
              <a:ext cx="0" cy="282371"/>
            </a:xfrm>
            <a:prstGeom prst="line">
              <a:avLst/>
            </a:prstGeom>
          </p:spPr>
          <p:style>
            <a:lnRef idx="3">
              <a:schemeClr val="accent1"/>
            </a:lnRef>
            <a:fillRef idx="0">
              <a:schemeClr val="accent1"/>
            </a:fillRef>
            <a:effectRef idx="2">
              <a:schemeClr val="accent1"/>
            </a:effectRef>
            <a:fontRef idx="minor">
              <a:schemeClr val="tx1"/>
            </a:fontRef>
          </p:style>
        </p:cxnSp>
        <p:cxnSp>
          <p:nvCxnSpPr>
            <p:cNvPr id="194" name="Straight Connector 193">
              <a:extLst>
                <a:ext uri="{FF2B5EF4-FFF2-40B4-BE49-F238E27FC236}">
                  <a16:creationId xmlns:a16="http://schemas.microsoft.com/office/drawing/2014/main" id="{75DA2F4A-BD15-451D-BEFE-ECAA6508CD41}"/>
                </a:ext>
              </a:extLst>
            </p:cNvPr>
            <p:cNvCxnSpPr>
              <a:cxnSpLocks/>
            </p:cNvCxnSpPr>
            <p:nvPr/>
          </p:nvCxnSpPr>
          <p:spPr>
            <a:xfrm flipH="1">
              <a:off x="6125770" y="4489759"/>
              <a:ext cx="245864" cy="220554"/>
            </a:xfrm>
            <a:prstGeom prst="line">
              <a:avLst/>
            </a:prstGeom>
          </p:spPr>
          <p:style>
            <a:lnRef idx="3">
              <a:schemeClr val="accent1"/>
            </a:lnRef>
            <a:fillRef idx="0">
              <a:schemeClr val="accent1"/>
            </a:fillRef>
            <a:effectRef idx="2">
              <a:schemeClr val="accent1"/>
            </a:effectRef>
            <a:fontRef idx="minor">
              <a:schemeClr val="tx1"/>
            </a:fontRef>
          </p:style>
        </p:cxnSp>
        <p:cxnSp>
          <p:nvCxnSpPr>
            <p:cNvPr id="195" name="Straight Connector 194">
              <a:extLst>
                <a:ext uri="{FF2B5EF4-FFF2-40B4-BE49-F238E27FC236}">
                  <a16:creationId xmlns:a16="http://schemas.microsoft.com/office/drawing/2014/main" id="{488D7EA3-1D0E-4B5D-9DEA-2E8AA6EE2B32}"/>
                </a:ext>
              </a:extLst>
            </p:cNvPr>
            <p:cNvCxnSpPr>
              <a:cxnSpLocks/>
            </p:cNvCxnSpPr>
            <p:nvPr/>
          </p:nvCxnSpPr>
          <p:spPr>
            <a:xfrm flipH="1">
              <a:off x="6054380" y="4354693"/>
              <a:ext cx="132357" cy="265234"/>
            </a:xfrm>
            <a:prstGeom prst="line">
              <a:avLst/>
            </a:prstGeom>
          </p:spPr>
          <p:style>
            <a:lnRef idx="3">
              <a:schemeClr val="accent1"/>
            </a:lnRef>
            <a:fillRef idx="0">
              <a:schemeClr val="accent1"/>
            </a:fillRef>
            <a:effectRef idx="2">
              <a:schemeClr val="accent1"/>
            </a:effectRef>
            <a:fontRef idx="minor">
              <a:schemeClr val="tx1"/>
            </a:fontRef>
          </p:style>
        </p:cxnSp>
        <p:cxnSp>
          <p:nvCxnSpPr>
            <p:cNvPr id="196" name="Straight Connector 195">
              <a:extLst>
                <a:ext uri="{FF2B5EF4-FFF2-40B4-BE49-F238E27FC236}">
                  <a16:creationId xmlns:a16="http://schemas.microsoft.com/office/drawing/2014/main" id="{2899BA39-0FA4-451E-84D9-A29C9913F231}"/>
                </a:ext>
              </a:extLst>
            </p:cNvPr>
            <p:cNvCxnSpPr>
              <a:cxnSpLocks/>
            </p:cNvCxnSpPr>
            <p:nvPr/>
          </p:nvCxnSpPr>
          <p:spPr>
            <a:xfrm flipH="1">
              <a:off x="6180293" y="4777381"/>
              <a:ext cx="291627" cy="17380"/>
            </a:xfrm>
            <a:prstGeom prst="line">
              <a:avLst/>
            </a:prstGeom>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62903545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1352558" y="999919"/>
            <a:ext cx="4503420" cy="1010128"/>
          </a:xfrm>
        </p:spPr>
        <p:txBody>
          <a:bodyPr>
            <a:normAutofit/>
          </a:bodyPr>
          <a:lstStyle/>
          <a:p>
            <a:r>
              <a:rPr lang="en-CA" sz="4000" dirty="0">
                <a:solidFill>
                  <a:srgbClr val="FFFFFF"/>
                </a:solidFill>
              </a:rPr>
              <a:t>Sign Up Form</a:t>
            </a:r>
            <a:endParaRPr lang="en-CA" sz="4000" dirty="0">
              <a:solidFill>
                <a:srgbClr val="FFFFFF"/>
              </a:solidFill>
              <a:hlinkClick r:id="" action="ppaction://noaction">
                <a:extLst>
                  <a:ext uri="{A12FA001-AC4F-418D-AE19-62706E023703}">
                    <ahyp:hlinkClr xmlns:ahyp="http://schemas.microsoft.com/office/drawing/2018/hyperlinkcolor" val="tx"/>
                  </a:ext>
                </a:extLst>
              </a:hlinkClick>
            </a:endParaRPr>
          </a:p>
        </p:txBody>
      </p:sp>
      <p:cxnSp>
        <p:nvCxnSpPr>
          <p:cNvPr id="27" name="Straight Connector 2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0233AD7-B943-4E66-904B-F3ABA4743A5C}"/>
              </a:ext>
            </a:extLst>
          </p:cNvPr>
          <p:cNvSpPr>
            <a:spLocks noGrp="1"/>
          </p:cNvSpPr>
          <p:nvPr>
            <p:ph idx="1"/>
          </p:nvPr>
        </p:nvSpPr>
        <p:spPr>
          <a:xfrm>
            <a:off x="243068" y="2546223"/>
            <a:ext cx="6832149" cy="3397371"/>
          </a:xfrm>
        </p:spPr>
        <p:txBody>
          <a:bodyPr>
            <a:noAutofit/>
          </a:bodyPr>
          <a:lstStyle/>
          <a:p>
            <a:pPr>
              <a:lnSpc>
                <a:spcPct val="90000"/>
              </a:lnSpc>
              <a:spcBef>
                <a:spcPts val="0"/>
              </a:spcBef>
              <a:spcAft>
                <a:spcPts val="0"/>
              </a:spcAft>
              <a:buFont typeface="Wingdings" panose="05000000000000000000" pitchFamily="2" charset="2"/>
              <a:buChar char="v"/>
            </a:pPr>
            <a:r>
              <a:rPr lang="en-CA" sz="1200" b="1" u="sng" dirty="0">
                <a:solidFill>
                  <a:srgbClr val="FFFFFF"/>
                </a:solidFill>
              </a:rPr>
              <a:t>Username:</a:t>
            </a:r>
          </a:p>
          <a:p>
            <a:pPr marL="201168" lvl="1" indent="0">
              <a:lnSpc>
                <a:spcPct val="90000"/>
              </a:lnSpc>
              <a:spcBef>
                <a:spcPts val="0"/>
              </a:spcBef>
              <a:spcAft>
                <a:spcPts val="0"/>
              </a:spcAft>
              <a:buNone/>
            </a:pPr>
            <a:r>
              <a:rPr lang="en-CA" sz="1200" b="1" dirty="0">
                <a:solidFill>
                  <a:srgbClr val="FFFFFF"/>
                </a:solidFill>
              </a:rPr>
              <a:t>Username can be combination of text, numbers and @/./+/-/_ only. User need to provide valid username and password for successful login</a:t>
            </a:r>
          </a:p>
          <a:p>
            <a:pPr>
              <a:lnSpc>
                <a:spcPct val="90000"/>
              </a:lnSpc>
              <a:spcBef>
                <a:spcPts val="0"/>
              </a:spcBef>
              <a:spcAft>
                <a:spcPts val="0"/>
              </a:spcAft>
              <a:buFont typeface="Wingdings" panose="05000000000000000000" pitchFamily="2" charset="2"/>
              <a:buChar char="v"/>
            </a:pPr>
            <a:endParaRPr lang="en-CA" sz="1200" dirty="0">
              <a:solidFill>
                <a:srgbClr val="FFFFFF"/>
              </a:solidFill>
            </a:endParaRPr>
          </a:p>
          <a:p>
            <a:pPr>
              <a:lnSpc>
                <a:spcPct val="90000"/>
              </a:lnSpc>
              <a:spcBef>
                <a:spcPts val="0"/>
              </a:spcBef>
              <a:spcAft>
                <a:spcPts val="0"/>
              </a:spcAft>
              <a:buFont typeface="Wingdings" panose="05000000000000000000" pitchFamily="2" charset="2"/>
              <a:buChar char="v"/>
            </a:pPr>
            <a:r>
              <a:rPr lang="en-CA" sz="1200" b="1" u="sng" dirty="0">
                <a:solidFill>
                  <a:srgbClr val="FFFFFF"/>
                </a:solidFill>
              </a:rPr>
              <a:t>Email:</a:t>
            </a:r>
          </a:p>
          <a:p>
            <a:pPr marL="201168" lvl="1" indent="0">
              <a:lnSpc>
                <a:spcPct val="90000"/>
              </a:lnSpc>
              <a:spcBef>
                <a:spcPts val="0"/>
              </a:spcBef>
              <a:spcAft>
                <a:spcPts val="0"/>
              </a:spcAft>
              <a:buNone/>
            </a:pPr>
            <a:r>
              <a:rPr lang="en-CA" sz="1200" b="1" dirty="0">
                <a:solidFill>
                  <a:srgbClr val="FFFFFF"/>
                </a:solidFill>
              </a:rPr>
              <a:t>Provide valid email address.  This will be helpful for upcoming features such as Reset Password</a:t>
            </a:r>
          </a:p>
          <a:p>
            <a:pPr marL="0" indent="0">
              <a:lnSpc>
                <a:spcPct val="90000"/>
              </a:lnSpc>
              <a:spcBef>
                <a:spcPts val="0"/>
              </a:spcBef>
              <a:spcAft>
                <a:spcPts val="0"/>
              </a:spcAft>
              <a:buNone/>
            </a:pPr>
            <a:r>
              <a:rPr lang="en-CA" sz="1200" b="1" u="sng" dirty="0">
                <a:solidFill>
                  <a:srgbClr val="FFFFFF"/>
                </a:solidFill>
              </a:rPr>
              <a:t> </a:t>
            </a:r>
            <a:endParaRPr lang="en-CA" sz="1200" dirty="0">
              <a:solidFill>
                <a:srgbClr val="FFFFFF"/>
              </a:solidFill>
            </a:endParaRPr>
          </a:p>
          <a:p>
            <a:pPr>
              <a:lnSpc>
                <a:spcPct val="90000"/>
              </a:lnSpc>
              <a:spcBef>
                <a:spcPts val="0"/>
              </a:spcBef>
              <a:spcAft>
                <a:spcPts val="0"/>
              </a:spcAft>
              <a:buFont typeface="Wingdings" panose="05000000000000000000" pitchFamily="2" charset="2"/>
              <a:buChar char="v"/>
            </a:pPr>
            <a:r>
              <a:rPr lang="en-CA" sz="1200" b="1" u="sng" dirty="0">
                <a:solidFill>
                  <a:srgbClr val="FFFFFF"/>
                </a:solidFill>
              </a:rPr>
              <a:t>First Name &amp; Last Name</a:t>
            </a:r>
          </a:p>
          <a:p>
            <a:pPr marL="201168" lvl="1" indent="0">
              <a:lnSpc>
                <a:spcPct val="90000"/>
              </a:lnSpc>
              <a:spcBef>
                <a:spcPts val="0"/>
              </a:spcBef>
              <a:spcAft>
                <a:spcPts val="0"/>
              </a:spcAft>
              <a:buNone/>
            </a:pPr>
            <a:r>
              <a:rPr lang="en-CA" sz="1200" b="1" dirty="0">
                <a:solidFill>
                  <a:srgbClr val="FFFFFF"/>
                </a:solidFill>
              </a:rPr>
              <a:t>Provide your first name and last name</a:t>
            </a:r>
          </a:p>
          <a:p>
            <a:pPr>
              <a:lnSpc>
                <a:spcPct val="90000"/>
              </a:lnSpc>
              <a:spcBef>
                <a:spcPts val="0"/>
              </a:spcBef>
              <a:spcAft>
                <a:spcPts val="0"/>
              </a:spcAft>
              <a:buFont typeface="Wingdings" panose="05000000000000000000" pitchFamily="2" charset="2"/>
              <a:buChar char="v"/>
            </a:pPr>
            <a:endParaRPr lang="en-CA" sz="1200" b="1" u="sng" dirty="0">
              <a:solidFill>
                <a:srgbClr val="FFFFFF"/>
              </a:solidFill>
            </a:endParaRPr>
          </a:p>
          <a:p>
            <a:pPr>
              <a:lnSpc>
                <a:spcPct val="90000"/>
              </a:lnSpc>
              <a:spcBef>
                <a:spcPts val="0"/>
              </a:spcBef>
              <a:spcAft>
                <a:spcPts val="0"/>
              </a:spcAft>
              <a:buFont typeface="Wingdings" panose="05000000000000000000" pitchFamily="2" charset="2"/>
              <a:buChar char="v"/>
            </a:pPr>
            <a:r>
              <a:rPr lang="en-CA" sz="1200" b="1" u="sng" dirty="0">
                <a:solidFill>
                  <a:srgbClr val="FFFFFF"/>
                </a:solidFill>
              </a:rPr>
              <a:t>Password:</a:t>
            </a:r>
          </a:p>
          <a:p>
            <a:pPr marL="201168" lvl="1" indent="0">
              <a:lnSpc>
                <a:spcPct val="90000"/>
              </a:lnSpc>
              <a:spcBef>
                <a:spcPts val="0"/>
              </a:spcBef>
              <a:spcAft>
                <a:spcPts val="0"/>
              </a:spcAft>
              <a:buNone/>
            </a:pPr>
            <a:r>
              <a:rPr lang="en-CA" sz="1200" b="1" dirty="0">
                <a:solidFill>
                  <a:srgbClr val="FFFFFF"/>
                </a:solidFill>
              </a:rPr>
              <a:t>Provide valid password.  It cannot be your username, numbers only or common passwords </a:t>
            </a:r>
          </a:p>
          <a:p>
            <a:pPr lvl="1">
              <a:lnSpc>
                <a:spcPct val="90000"/>
              </a:lnSpc>
              <a:spcBef>
                <a:spcPts val="0"/>
              </a:spcBef>
              <a:spcAft>
                <a:spcPts val="0"/>
              </a:spcAft>
              <a:buFont typeface="Wingdings" panose="05000000000000000000" pitchFamily="2" charset="2"/>
              <a:buChar char="v"/>
            </a:pPr>
            <a:endParaRPr lang="en-CA" sz="1200" b="1" u="sng" dirty="0">
              <a:solidFill>
                <a:srgbClr val="FFFFFF"/>
              </a:solidFill>
            </a:endParaRPr>
          </a:p>
          <a:p>
            <a:pPr>
              <a:lnSpc>
                <a:spcPct val="90000"/>
              </a:lnSpc>
              <a:spcBef>
                <a:spcPts val="0"/>
              </a:spcBef>
              <a:spcAft>
                <a:spcPts val="0"/>
              </a:spcAft>
              <a:buFont typeface="Wingdings" panose="05000000000000000000" pitchFamily="2" charset="2"/>
              <a:buChar char="v"/>
            </a:pPr>
            <a:r>
              <a:rPr lang="en-CA" sz="1200" b="1" u="sng" dirty="0">
                <a:solidFill>
                  <a:srgbClr val="FFFFFF"/>
                </a:solidFill>
              </a:rPr>
              <a:t>Password Confirmation:</a:t>
            </a:r>
          </a:p>
          <a:p>
            <a:pPr marL="201168" lvl="1" indent="0">
              <a:lnSpc>
                <a:spcPct val="90000"/>
              </a:lnSpc>
              <a:spcBef>
                <a:spcPts val="0"/>
              </a:spcBef>
              <a:spcAft>
                <a:spcPts val="0"/>
              </a:spcAft>
              <a:buNone/>
            </a:pPr>
            <a:r>
              <a:rPr lang="en-CA" sz="1200" b="1" dirty="0">
                <a:solidFill>
                  <a:srgbClr val="FFFFFF"/>
                </a:solidFill>
              </a:rPr>
              <a:t>Provide the chosen password. Make sure both password and password confirmation match.</a:t>
            </a:r>
          </a:p>
          <a:p>
            <a:pPr lvl="1">
              <a:lnSpc>
                <a:spcPct val="90000"/>
              </a:lnSpc>
              <a:spcBef>
                <a:spcPts val="0"/>
              </a:spcBef>
              <a:spcAft>
                <a:spcPts val="0"/>
              </a:spcAft>
              <a:buFont typeface="Wingdings" panose="05000000000000000000" pitchFamily="2" charset="2"/>
              <a:buChar char="v"/>
            </a:pPr>
            <a:endParaRPr lang="en-CA" sz="1200" b="1" dirty="0">
              <a:solidFill>
                <a:srgbClr val="FFFFFF"/>
              </a:solidFill>
            </a:endParaRPr>
          </a:p>
          <a:p>
            <a:pPr>
              <a:lnSpc>
                <a:spcPct val="90000"/>
              </a:lnSpc>
              <a:spcBef>
                <a:spcPts val="0"/>
              </a:spcBef>
              <a:spcAft>
                <a:spcPts val="0"/>
              </a:spcAft>
              <a:buFont typeface="Wingdings" panose="05000000000000000000" pitchFamily="2" charset="2"/>
              <a:buChar char="v"/>
            </a:pPr>
            <a:r>
              <a:rPr lang="en-CA" sz="1200" b="1" u="sng" dirty="0">
                <a:solidFill>
                  <a:srgbClr val="FFFFFF"/>
                </a:solidFill>
              </a:rPr>
              <a:t>Student City, Province and Country:</a:t>
            </a:r>
          </a:p>
          <a:p>
            <a:pPr marL="201168" lvl="1" indent="0">
              <a:lnSpc>
                <a:spcPct val="90000"/>
              </a:lnSpc>
              <a:spcBef>
                <a:spcPts val="0"/>
              </a:spcBef>
              <a:spcAft>
                <a:spcPts val="0"/>
              </a:spcAft>
              <a:buNone/>
            </a:pPr>
            <a:r>
              <a:rPr lang="en-CA" sz="1200" b="1" dirty="0">
                <a:solidFill>
                  <a:srgbClr val="FFFFFF"/>
                </a:solidFill>
              </a:rPr>
              <a:t>Provide City, Province, Country name from the drop-down list.</a:t>
            </a:r>
          </a:p>
          <a:p>
            <a:pPr marL="0" indent="0">
              <a:lnSpc>
                <a:spcPct val="90000"/>
              </a:lnSpc>
              <a:buNone/>
            </a:pPr>
            <a:endParaRPr lang="en-CA" sz="1100" b="1" dirty="0">
              <a:solidFill>
                <a:srgbClr val="FFFFFF"/>
              </a:solidFill>
            </a:endParaRPr>
          </a:p>
          <a:p>
            <a:pPr marL="0" indent="0">
              <a:lnSpc>
                <a:spcPct val="90000"/>
              </a:lnSpc>
              <a:buNone/>
            </a:pPr>
            <a:r>
              <a:rPr lang="en-CA" sz="1050" b="1" dirty="0">
                <a:solidFill>
                  <a:srgbClr val="FFFFFF"/>
                </a:solidFill>
              </a:rPr>
              <a:t>* User must have to provide the relevant information to create the account</a:t>
            </a:r>
          </a:p>
          <a:p>
            <a:pPr>
              <a:lnSpc>
                <a:spcPct val="90000"/>
              </a:lnSpc>
            </a:pPr>
            <a:endParaRPr lang="en-US" sz="1100" dirty="0">
              <a:solidFill>
                <a:srgbClr val="FFFFFF"/>
              </a:solidFill>
              <a:hlinkClick r:id="" action="ppaction://noaction">
                <a:extLst>
                  <a:ext uri="{A12FA001-AC4F-418D-AE19-62706E023703}">
                    <ahyp:hlinkClr xmlns:ahyp="http://schemas.microsoft.com/office/drawing/2018/hyperlinkcolor" val="tx"/>
                  </a:ext>
                </a:extLst>
              </a:hlinkClick>
            </a:endParaRPr>
          </a:p>
          <a:p>
            <a:pPr>
              <a:lnSpc>
                <a:spcPct val="90000"/>
              </a:lnSpc>
            </a:pPr>
            <a:endParaRPr lang="en-US" sz="1100" dirty="0">
              <a:solidFill>
                <a:srgbClr val="FFFFFF"/>
              </a:solidFill>
              <a:hlinkClick r:id="" action="ppaction://noaction">
                <a:extLst>
                  <a:ext uri="{A12FA001-AC4F-418D-AE19-62706E023703}">
                    <ahyp:hlinkClr xmlns:ahyp="http://schemas.microsoft.com/office/drawing/2018/hyperlinkcolor" val="tx"/>
                  </a:ext>
                </a:extLst>
              </a:hlinkClick>
            </a:endParaRPr>
          </a:p>
          <a:p>
            <a:pPr>
              <a:lnSpc>
                <a:spcPct val="90000"/>
              </a:lnSpc>
            </a:pPr>
            <a:endParaRPr lang="en-US" sz="1100" dirty="0">
              <a:solidFill>
                <a:srgbClr val="FFFFFF"/>
              </a:solidFill>
              <a:hlinkClick r:id="" action="ppaction://noaction">
                <a:extLst>
                  <a:ext uri="{A12FA001-AC4F-418D-AE19-62706E023703}">
                    <ahyp:hlinkClr xmlns:ahyp="http://schemas.microsoft.com/office/drawing/2018/hyperlinkcolor" val="tx"/>
                  </a:ext>
                </a:extLst>
              </a:hlinkClick>
            </a:endParaRPr>
          </a:p>
        </p:txBody>
      </p:sp>
      <p:pic>
        <p:nvPicPr>
          <p:cNvPr id="3" name="Picture 2" descr="A screenshot of a cell phone&#10;&#10;Description automatically generated">
            <a:extLst>
              <a:ext uri="{FF2B5EF4-FFF2-40B4-BE49-F238E27FC236}">
                <a16:creationId xmlns:a16="http://schemas.microsoft.com/office/drawing/2014/main" id="{E7713D62-3ADF-46AA-8FBA-96835588CF87}"/>
              </a:ext>
            </a:extLst>
          </p:cNvPr>
          <p:cNvPicPr>
            <a:picLocks noChangeAspect="1"/>
          </p:cNvPicPr>
          <p:nvPr/>
        </p:nvPicPr>
        <p:blipFill rotWithShape="1">
          <a:blip r:embed="rId2"/>
          <a:srcRect l="-155" r="-155"/>
          <a:stretch/>
        </p:blipFill>
        <p:spPr>
          <a:xfrm>
            <a:off x="7208520" y="10"/>
            <a:ext cx="4983479" cy="6857990"/>
          </a:xfrm>
          <a:prstGeom prst="rect">
            <a:avLst/>
          </a:prstGeom>
        </p:spPr>
      </p:pic>
      <p:sp>
        <p:nvSpPr>
          <p:cNvPr id="17" name="TextBox 16">
            <a:extLst>
              <a:ext uri="{FF2B5EF4-FFF2-40B4-BE49-F238E27FC236}">
                <a16:creationId xmlns:a16="http://schemas.microsoft.com/office/drawing/2014/main" id="{B7B199A5-6C85-4E7A-B2FC-3BCB430C5B2E}"/>
              </a:ext>
            </a:extLst>
          </p:cNvPr>
          <p:cNvSpPr txBox="1"/>
          <p:nvPr/>
        </p:nvSpPr>
        <p:spPr>
          <a:xfrm>
            <a:off x="0" y="6475775"/>
            <a:ext cx="5205528" cy="369332"/>
          </a:xfrm>
          <a:prstGeom prst="rect">
            <a:avLst/>
          </a:prstGeom>
          <a:noFill/>
        </p:spPr>
        <p:txBody>
          <a:bodyPr wrap="none" rtlCol="0">
            <a:spAutoFit/>
          </a:bodyPr>
          <a:lstStyle/>
          <a:p>
            <a:r>
              <a:rPr lang="en-CA" dirty="0"/>
              <a:t>URL: http://www.learnwithfun.ca/accounts/signup/</a:t>
            </a:r>
          </a:p>
        </p:txBody>
      </p:sp>
    </p:spTree>
    <p:extLst>
      <p:ext uri="{BB962C8B-B14F-4D97-AF65-F5344CB8AC3E}">
        <p14:creationId xmlns:p14="http://schemas.microsoft.com/office/powerpoint/2010/main" val="555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1097280" y="516835"/>
            <a:ext cx="5977937" cy="1666501"/>
          </a:xfrm>
        </p:spPr>
        <p:txBody>
          <a:bodyPr>
            <a:normAutofit/>
          </a:bodyPr>
          <a:lstStyle/>
          <a:p>
            <a:r>
              <a:rPr lang="en-CA" sz="4000" dirty="0">
                <a:solidFill>
                  <a:srgbClr val="FFFFFF"/>
                </a:solidFill>
              </a:rPr>
              <a:t>Login Form</a:t>
            </a:r>
            <a:endParaRPr lang="en-CA" sz="4000" dirty="0">
              <a:solidFill>
                <a:srgbClr val="FFFFFF"/>
              </a:solidFill>
              <a:hlinkClick r:id="" action="ppaction://noaction">
                <a:extLst>
                  <a:ext uri="{A12FA001-AC4F-418D-AE19-62706E023703}">
                    <ahyp:hlinkClr xmlns:ahyp="http://schemas.microsoft.com/office/drawing/2018/hyperlinkcolor" val="tx"/>
                  </a:ext>
                </a:extLst>
              </a:hlinkClick>
            </a:endParaRPr>
          </a:p>
        </p:txBody>
      </p:sp>
      <p:cxnSp>
        <p:nvCxnSpPr>
          <p:cNvPr id="34" name="Straight Connector 3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0233AD7-B943-4E66-904B-F3ABA4743A5C}"/>
              </a:ext>
            </a:extLst>
          </p:cNvPr>
          <p:cNvSpPr>
            <a:spLocks noGrp="1"/>
          </p:cNvSpPr>
          <p:nvPr>
            <p:ph idx="1"/>
          </p:nvPr>
        </p:nvSpPr>
        <p:spPr>
          <a:xfrm>
            <a:off x="1097279" y="2546224"/>
            <a:ext cx="5638801" cy="3342747"/>
          </a:xfrm>
        </p:spPr>
        <p:txBody>
          <a:bodyPr>
            <a:normAutofit/>
          </a:bodyPr>
          <a:lstStyle/>
          <a:p>
            <a:pPr>
              <a:lnSpc>
                <a:spcPct val="90000"/>
              </a:lnSpc>
              <a:spcBef>
                <a:spcPts val="0"/>
              </a:spcBef>
              <a:spcAft>
                <a:spcPts val="0"/>
              </a:spcAft>
              <a:buFont typeface="Wingdings" panose="05000000000000000000" pitchFamily="2" charset="2"/>
              <a:buChar char="v"/>
            </a:pPr>
            <a:r>
              <a:rPr lang="en-CA" sz="1600" b="1" u="sng" dirty="0">
                <a:solidFill>
                  <a:srgbClr val="FFFFFF"/>
                </a:solidFill>
              </a:rPr>
              <a:t>Username:</a:t>
            </a:r>
          </a:p>
          <a:p>
            <a:pPr lvl="1">
              <a:lnSpc>
                <a:spcPct val="90000"/>
              </a:lnSpc>
              <a:spcBef>
                <a:spcPts val="0"/>
              </a:spcBef>
              <a:spcAft>
                <a:spcPts val="0"/>
              </a:spcAft>
              <a:buFont typeface="Wingdings" panose="05000000000000000000" pitchFamily="2" charset="2"/>
              <a:buChar char="v"/>
            </a:pPr>
            <a:r>
              <a:rPr lang="en-CA" sz="1600" b="1" dirty="0">
                <a:solidFill>
                  <a:srgbClr val="FFFFFF"/>
                </a:solidFill>
              </a:rPr>
              <a:t>Please provide valid username provided at account creation time.</a:t>
            </a:r>
            <a:endParaRPr lang="en-CA" sz="1600" dirty="0">
              <a:solidFill>
                <a:srgbClr val="FFFFFF"/>
              </a:solidFill>
            </a:endParaRPr>
          </a:p>
          <a:p>
            <a:pPr marL="0" indent="0">
              <a:lnSpc>
                <a:spcPct val="90000"/>
              </a:lnSpc>
              <a:spcBef>
                <a:spcPts val="0"/>
              </a:spcBef>
              <a:spcAft>
                <a:spcPts val="0"/>
              </a:spcAft>
              <a:buNone/>
            </a:pPr>
            <a:endParaRPr lang="en-CA" sz="1600" dirty="0">
              <a:solidFill>
                <a:srgbClr val="FFFFFF"/>
              </a:solidFill>
            </a:endParaRPr>
          </a:p>
          <a:p>
            <a:pPr>
              <a:lnSpc>
                <a:spcPct val="90000"/>
              </a:lnSpc>
              <a:spcBef>
                <a:spcPts val="0"/>
              </a:spcBef>
              <a:spcAft>
                <a:spcPts val="0"/>
              </a:spcAft>
              <a:buFont typeface="Wingdings" panose="05000000000000000000" pitchFamily="2" charset="2"/>
              <a:buChar char="v"/>
            </a:pPr>
            <a:endParaRPr lang="en-CA" sz="1600" b="1" u="sng" dirty="0">
              <a:solidFill>
                <a:srgbClr val="FFFFFF"/>
              </a:solidFill>
            </a:endParaRPr>
          </a:p>
          <a:p>
            <a:pPr>
              <a:lnSpc>
                <a:spcPct val="90000"/>
              </a:lnSpc>
              <a:spcBef>
                <a:spcPts val="0"/>
              </a:spcBef>
              <a:spcAft>
                <a:spcPts val="0"/>
              </a:spcAft>
              <a:buFont typeface="Wingdings" panose="05000000000000000000" pitchFamily="2" charset="2"/>
              <a:buChar char="v"/>
            </a:pPr>
            <a:r>
              <a:rPr lang="en-CA" sz="1600" b="1" u="sng" dirty="0">
                <a:solidFill>
                  <a:srgbClr val="FFFFFF"/>
                </a:solidFill>
              </a:rPr>
              <a:t>Password:</a:t>
            </a:r>
          </a:p>
          <a:p>
            <a:pPr lvl="1">
              <a:lnSpc>
                <a:spcPct val="90000"/>
              </a:lnSpc>
              <a:spcBef>
                <a:spcPts val="0"/>
              </a:spcBef>
              <a:spcAft>
                <a:spcPts val="0"/>
              </a:spcAft>
              <a:buFont typeface="Wingdings" panose="05000000000000000000" pitchFamily="2" charset="2"/>
              <a:buChar char="v"/>
            </a:pPr>
            <a:r>
              <a:rPr lang="en-CA" sz="1600" b="1" dirty="0">
                <a:solidFill>
                  <a:srgbClr val="FFFFFF"/>
                </a:solidFill>
              </a:rPr>
              <a:t>Provide valid password which was provided during account creation time.</a:t>
            </a:r>
            <a:endParaRPr lang="en-US" sz="1600" dirty="0">
              <a:solidFill>
                <a:srgbClr val="FFFFFF"/>
              </a:solidFill>
              <a:hlinkClick r:id="" action="ppaction://noaction">
                <a:extLst>
                  <a:ext uri="{A12FA001-AC4F-418D-AE19-62706E023703}">
                    <ahyp:hlinkClr xmlns:ahyp="http://schemas.microsoft.com/office/drawing/2018/hyperlinkcolor" val="tx"/>
                  </a:ext>
                </a:extLst>
              </a:hlinkClick>
            </a:endParaRPr>
          </a:p>
        </p:txBody>
      </p:sp>
      <p:pic>
        <p:nvPicPr>
          <p:cNvPr id="4" name="Picture 3" descr="A screenshot of a cell phone&#10;&#10;Description automatically generated">
            <a:extLst>
              <a:ext uri="{FF2B5EF4-FFF2-40B4-BE49-F238E27FC236}">
                <a16:creationId xmlns:a16="http://schemas.microsoft.com/office/drawing/2014/main" id="{5F971BA7-DD1F-4C30-AA2A-859B6C4AEFF9}"/>
              </a:ext>
            </a:extLst>
          </p:cNvPr>
          <p:cNvPicPr>
            <a:picLocks noChangeAspect="1"/>
          </p:cNvPicPr>
          <p:nvPr/>
        </p:nvPicPr>
        <p:blipFill rotWithShape="1">
          <a:blip r:embed="rId2"/>
          <a:srcRect l="9032" t="391" r="9032" b="651"/>
          <a:stretch/>
        </p:blipFill>
        <p:spPr>
          <a:xfrm>
            <a:off x="7432964" y="10"/>
            <a:ext cx="4735036" cy="6840000"/>
          </a:xfrm>
          <a:prstGeom prst="rect">
            <a:avLst/>
          </a:prstGeom>
        </p:spPr>
      </p:pic>
      <p:sp>
        <p:nvSpPr>
          <p:cNvPr id="12" name="TextBox 11">
            <a:extLst>
              <a:ext uri="{FF2B5EF4-FFF2-40B4-BE49-F238E27FC236}">
                <a16:creationId xmlns:a16="http://schemas.microsoft.com/office/drawing/2014/main" id="{9A524806-5230-4E92-9DE3-F1F47BD206FF}"/>
              </a:ext>
            </a:extLst>
          </p:cNvPr>
          <p:cNvSpPr txBox="1"/>
          <p:nvPr/>
        </p:nvSpPr>
        <p:spPr>
          <a:xfrm>
            <a:off x="27261" y="6470678"/>
            <a:ext cx="5003632" cy="369332"/>
          </a:xfrm>
          <a:prstGeom prst="rect">
            <a:avLst/>
          </a:prstGeom>
          <a:noFill/>
        </p:spPr>
        <p:txBody>
          <a:bodyPr wrap="square" rtlCol="0">
            <a:spAutoFit/>
          </a:bodyPr>
          <a:lstStyle/>
          <a:p>
            <a:r>
              <a:rPr lang="en-CA" dirty="0"/>
              <a:t>URL: http://www.learnwithfun.ca/accounts/login/</a:t>
            </a:r>
          </a:p>
        </p:txBody>
      </p:sp>
    </p:spTree>
    <p:extLst>
      <p:ext uri="{BB962C8B-B14F-4D97-AF65-F5344CB8AC3E}">
        <p14:creationId xmlns:p14="http://schemas.microsoft.com/office/powerpoint/2010/main" val="3623995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465291" y="1369109"/>
            <a:ext cx="5630709" cy="821673"/>
          </a:xfrm>
        </p:spPr>
        <p:txBody>
          <a:bodyPr>
            <a:normAutofit/>
          </a:bodyPr>
          <a:lstStyle/>
          <a:p>
            <a:pPr algn="ctr"/>
            <a:r>
              <a:rPr lang="en-CA" sz="3700" dirty="0">
                <a:solidFill>
                  <a:srgbClr val="FFFFFF"/>
                </a:solidFill>
              </a:rPr>
              <a:t>Change Password Form</a:t>
            </a:r>
            <a:endParaRPr lang="en-CA" sz="3700" dirty="0">
              <a:solidFill>
                <a:srgbClr val="FFFFFF"/>
              </a:solidFill>
              <a:hlinkClick r:id="" action="ppaction://noaction">
                <a:extLst>
                  <a:ext uri="{A12FA001-AC4F-418D-AE19-62706E023703}">
                    <ahyp:hlinkClr xmlns:ahyp="http://schemas.microsoft.com/office/drawing/2018/hyperlinkcolor" val="tx"/>
                  </a:ext>
                </a:extLst>
              </a:hlinkClick>
            </a:endParaRPr>
          </a:p>
        </p:txBody>
      </p:sp>
      <p:cxnSp>
        <p:nvCxnSpPr>
          <p:cNvPr id="41" name="Straight Connector 4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0233AD7-B943-4E66-904B-F3ABA4743A5C}"/>
              </a:ext>
            </a:extLst>
          </p:cNvPr>
          <p:cNvSpPr>
            <a:spLocks noGrp="1"/>
          </p:cNvSpPr>
          <p:nvPr>
            <p:ph idx="1"/>
          </p:nvPr>
        </p:nvSpPr>
        <p:spPr>
          <a:xfrm>
            <a:off x="342079" y="2546224"/>
            <a:ext cx="5308782" cy="3342747"/>
          </a:xfrm>
        </p:spPr>
        <p:txBody>
          <a:bodyPr>
            <a:normAutofit/>
          </a:bodyPr>
          <a:lstStyle/>
          <a:p>
            <a:pPr>
              <a:lnSpc>
                <a:spcPct val="90000"/>
              </a:lnSpc>
              <a:spcBef>
                <a:spcPts val="0"/>
              </a:spcBef>
              <a:spcAft>
                <a:spcPts val="0"/>
              </a:spcAft>
              <a:buFont typeface="Wingdings" panose="05000000000000000000" pitchFamily="2" charset="2"/>
              <a:buChar char="v"/>
            </a:pPr>
            <a:r>
              <a:rPr lang="en-CA" sz="1600" b="1" u="sng" dirty="0">
                <a:solidFill>
                  <a:srgbClr val="FFFFFF"/>
                </a:solidFill>
              </a:rPr>
              <a:t>Old Password:</a:t>
            </a:r>
          </a:p>
          <a:p>
            <a:pPr lvl="1">
              <a:lnSpc>
                <a:spcPct val="90000"/>
              </a:lnSpc>
              <a:spcBef>
                <a:spcPts val="0"/>
              </a:spcBef>
              <a:spcAft>
                <a:spcPts val="0"/>
              </a:spcAft>
              <a:buFont typeface="Wingdings" panose="05000000000000000000" pitchFamily="2" charset="2"/>
              <a:buChar char="v"/>
            </a:pPr>
            <a:r>
              <a:rPr lang="en-CA" sz="1600" b="1" dirty="0">
                <a:solidFill>
                  <a:srgbClr val="FFFFFF"/>
                </a:solidFill>
              </a:rPr>
              <a:t>Provide old password (the current password). </a:t>
            </a:r>
          </a:p>
          <a:p>
            <a:pPr lvl="1">
              <a:lnSpc>
                <a:spcPct val="90000"/>
              </a:lnSpc>
              <a:spcBef>
                <a:spcPts val="0"/>
              </a:spcBef>
              <a:spcAft>
                <a:spcPts val="0"/>
              </a:spcAft>
              <a:buFont typeface="Wingdings" panose="05000000000000000000" pitchFamily="2" charset="2"/>
              <a:buChar char="v"/>
            </a:pPr>
            <a:endParaRPr lang="en-CA" sz="1600" b="1" u="sng" dirty="0">
              <a:solidFill>
                <a:srgbClr val="FFFFFF"/>
              </a:solidFill>
            </a:endParaRPr>
          </a:p>
          <a:p>
            <a:pPr>
              <a:lnSpc>
                <a:spcPct val="90000"/>
              </a:lnSpc>
              <a:spcBef>
                <a:spcPts val="0"/>
              </a:spcBef>
              <a:spcAft>
                <a:spcPts val="0"/>
              </a:spcAft>
              <a:buFont typeface="Wingdings" panose="05000000000000000000" pitchFamily="2" charset="2"/>
              <a:buChar char="v"/>
            </a:pPr>
            <a:r>
              <a:rPr lang="en-CA" sz="1600" b="1" u="sng" dirty="0">
                <a:solidFill>
                  <a:srgbClr val="FFFFFF"/>
                </a:solidFill>
              </a:rPr>
              <a:t>New Password:</a:t>
            </a:r>
          </a:p>
          <a:p>
            <a:pPr lvl="1">
              <a:lnSpc>
                <a:spcPct val="90000"/>
              </a:lnSpc>
              <a:spcBef>
                <a:spcPts val="0"/>
              </a:spcBef>
              <a:spcAft>
                <a:spcPts val="0"/>
              </a:spcAft>
              <a:buFont typeface="Wingdings" panose="05000000000000000000" pitchFamily="2" charset="2"/>
              <a:buChar char="v"/>
            </a:pPr>
            <a:r>
              <a:rPr lang="en-CA" sz="1600" b="1" dirty="0">
                <a:solidFill>
                  <a:srgbClr val="FFFFFF"/>
                </a:solidFill>
              </a:rPr>
              <a:t>Provide valid password. </a:t>
            </a:r>
          </a:p>
          <a:p>
            <a:pPr lvl="1">
              <a:lnSpc>
                <a:spcPct val="90000"/>
              </a:lnSpc>
              <a:spcBef>
                <a:spcPts val="0"/>
              </a:spcBef>
              <a:spcAft>
                <a:spcPts val="0"/>
              </a:spcAft>
              <a:buFont typeface="Wingdings" panose="05000000000000000000" pitchFamily="2" charset="2"/>
              <a:buChar char="v"/>
            </a:pPr>
            <a:r>
              <a:rPr lang="en-CA" sz="1600" b="1" dirty="0">
                <a:solidFill>
                  <a:srgbClr val="FFFFFF"/>
                </a:solidFill>
              </a:rPr>
              <a:t>It cannot be your username, numbers only or common passwords.  </a:t>
            </a:r>
          </a:p>
          <a:p>
            <a:pPr lvl="1">
              <a:lnSpc>
                <a:spcPct val="90000"/>
              </a:lnSpc>
              <a:spcBef>
                <a:spcPts val="0"/>
              </a:spcBef>
              <a:spcAft>
                <a:spcPts val="0"/>
              </a:spcAft>
              <a:buFont typeface="Wingdings" panose="05000000000000000000" pitchFamily="2" charset="2"/>
              <a:buChar char="v"/>
            </a:pPr>
            <a:endParaRPr lang="en-CA" sz="1600" b="1" u="sng" dirty="0">
              <a:solidFill>
                <a:srgbClr val="FFFFFF"/>
              </a:solidFill>
            </a:endParaRPr>
          </a:p>
          <a:p>
            <a:pPr>
              <a:lnSpc>
                <a:spcPct val="90000"/>
              </a:lnSpc>
              <a:spcBef>
                <a:spcPts val="0"/>
              </a:spcBef>
              <a:spcAft>
                <a:spcPts val="0"/>
              </a:spcAft>
              <a:buFont typeface="Wingdings" panose="05000000000000000000" pitchFamily="2" charset="2"/>
              <a:buChar char="v"/>
            </a:pPr>
            <a:r>
              <a:rPr lang="en-CA" sz="1600" b="1" u="sng" dirty="0">
                <a:solidFill>
                  <a:srgbClr val="FFFFFF"/>
                </a:solidFill>
              </a:rPr>
              <a:t>Confirm Password:</a:t>
            </a:r>
          </a:p>
          <a:p>
            <a:pPr lvl="1">
              <a:lnSpc>
                <a:spcPct val="90000"/>
              </a:lnSpc>
              <a:spcBef>
                <a:spcPts val="0"/>
              </a:spcBef>
              <a:spcAft>
                <a:spcPts val="0"/>
              </a:spcAft>
              <a:buFont typeface="Wingdings" panose="05000000000000000000" pitchFamily="2" charset="2"/>
              <a:buChar char="v"/>
            </a:pPr>
            <a:r>
              <a:rPr lang="en-CA" sz="1600" b="1" dirty="0">
                <a:solidFill>
                  <a:srgbClr val="FFFFFF"/>
                </a:solidFill>
              </a:rPr>
              <a:t>Provide the same password from the new password field.</a:t>
            </a:r>
          </a:p>
          <a:p>
            <a:pPr lvl="1">
              <a:lnSpc>
                <a:spcPct val="90000"/>
              </a:lnSpc>
              <a:spcBef>
                <a:spcPts val="0"/>
              </a:spcBef>
              <a:spcAft>
                <a:spcPts val="0"/>
              </a:spcAft>
              <a:buFont typeface="Wingdings" panose="05000000000000000000" pitchFamily="2" charset="2"/>
              <a:buChar char="v"/>
            </a:pPr>
            <a:r>
              <a:rPr lang="en-CA" sz="1600" b="1" dirty="0">
                <a:solidFill>
                  <a:srgbClr val="FFFFFF"/>
                </a:solidFill>
              </a:rPr>
              <a:t>Make sure both password and password confirmation match.</a:t>
            </a:r>
          </a:p>
        </p:txBody>
      </p:sp>
      <p:pic>
        <p:nvPicPr>
          <p:cNvPr id="3" name="Picture 2">
            <a:extLst>
              <a:ext uri="{FF2B5EF4-FFF2-40B4-BE49-F238E27FC236}">
                <a16:creationId xmlns:a16="http://schemas.microsoft.com/office/drawing/2014/main" id="{1B0374C9-EA57-4540-BFA8-1F06A74E8056}"/>
              </a:ext>
            </a:extLst>
          </p:cNvPr>
          <p:cNvPicPr>
            <a:picLocks noChangeAspect="1"/>
          </p:cNvPicPr>
          <p:nvPr/>
        </p:nvPicPr>
        <p:blipFill rotWithShape="1">
          <a:blip r:embed="rId2"/>
          <a:srcRect t="8808" r="-1" b="11582"/>
          <a:stretch/>
        </p:blipFill>
        <p:spPr>
          <a:xfrm>
            <a:off x="7176655" y="10"/>
            <a:ext cx="5015344" cy="6857990"/>
          </a:xfrm>
          <a:prstGeom prst="rect">
            <a:avLst/>
          </a:prstGeom>
        </p:spPr>
      </p:pic>
      <p:sp>
        <p:nvSpPr>
          <p:cNvPr id="11" name="TextBox 10">
            <a:extLst>
              <a:ext uri="{FF2B5EF4-FFF2-40B4-BE49-F238E27FC236}">
                <a16:creationId xmlns:a16="http://schemas.microsoft.com/office/drawing/2014/main" id="{8BE06B36-0F95-46CC-AB80-12856CBF3002}"/>
              </a:ext>
            </a:extLst>
          </p:cNvPr>
          <p:cNvSpPr txBox="1"/>
          <p:nvPr/>
        </p:nvSpPr>
        <p:spPr>
          <a:xfrm>
            <a:off x="20152" y="6435297"/>
            <a:ext cx="5630709" cy="338554"/>
          </a:xfrm>
          <a:prstGeom prst="rect">
            <a:avLst/>
          </a:prstGeom>
          <a:noFill/>
        </p:spPr>
        <p:txBody>
          <a:bodyPr wrap="none" rtlCol="0">
            <a:spAutoFit/>
          </a:bodyPr>
          <a:lstStyle/>
          <a:p>
            <a:r>
              <a:rPr lang="en-CA" sz="1600" dirty="0"/>
              <a:t>URL: http://www.learnwithfun.ca/accounts/password_change/</a:t>
            </a:r>
          </a:p>
        </p:txBody>
      </p:sp>
    </p:spTree>
    <p:extLst>
      <p:ext uri="{BB962C8B-B14F-4D97-AF65-F5344CB8AC3E}">
        <p14:creationId xmlns:p14="http://schemas.microsoft.com/office/powerpoint/2010/main" val="2023765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643467" y="516835"/>
            <a:ext cx="3448259" cy="1666501"/>
          </a:xfrm>
        </p:spPr>
        <p:txBody>
          <a:bodyPr>
            <a:normAutofit/>
          </a:bodyPr>
          <a:lstStyle/>
          <a:p>
            <a:pPr lvl="0" algn="ctr">
              <a:spcBef>
                <a:spcPts val="0"/>
              </a:spcBef>
              <a:spcAft>
                <a:spcPts val="600"/>
              </a:spcAft>
              <a:defRPr/>
            </a:pPr>
            <a:r>
              <a:rPr lang="en-CA" sz="4000" b="1" spc="0" dirty="0">
                <a:solidFill>
                  <a:srgbClr val="FFFFFF"/>
                </a:solidFill>
                <a:latin typeface="Franklin Gothic Book" panose="020F0502020204030204"/>
              </a:rPr>
              <a:t>Learn Subject Material</a:t>
            </a:r>
          </a:p>
        </p:txBody>
      </p:sp>
      <p:cxnSp>
        <p:nvCxnSpPr>
          <p:cNvPr id="48" name="Straight Connector 4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027624B-0FA4-4CC7-B6B0-8E9666F006AC}"/>
              </a:ext>
            </a:extLst>
          </p:cNvPr>
          <p:cNvSpPr>
            <a:spLocks noGrp="1"/>
          </p:cNvSpPr>
          <p:nvPr>
            <p:ph idx="1"/>
          </p:nvPr>
        </p:nvSpPr>
        <p:spPr>
          <a:xfrm>
            <a:off x="643466" y="2555094"/>
            <a:ext cx="3291839" cy="2481033"/>
          </a:xfrm>
        </p:spPr>
        <p:txBody>
          <a:bodyPr>
            <a:normAutofit fontScale="92500" lnSpcReduction="10000"/>
          </a:bodyPr>
          <a:lstStyle/>
          <a:p>
            <a:r>
              <a:rPr lang="en-CA" sz="2000" b="1" dirty="0">
                <a:solidFill>
                  <a:srgbClr val="FFFFFF"/>
                </a:solidFill>
              </a:rPr>
              <a:t>This is Home Page. </a:t>
            </a:r>
          </a:p>
          <a:p>
            <a:r>
              <a:rPr lang="en-CA" sz="2000" b="1" dirty="0">
                <a:solidFill>
                  <a:srgbClr val="FFFFFF"/>
                </a:solidFill>
              </a:rPr>
              <a:t>Select Any Subject which you want to learn. </a:t>
            </a:r>
          </a:p>
          <a:p>
            <a:r>
              <a:rPr lang="en-CA" dirty="0"/>
              <a:t>Here we have three subjects: </a:t>
            </a:r>
          </a:p>
          <a:p>
            <a:pPr>
              <a:spcBef>
                <a:spcPts val="0"/>
              </a:spcBef>
              <a:spcAft>
                <a:spcPts val="0"/>
              </a:spcAft>
            </a:pPr>
            <a:r>
              <a:rPr lang="en-CA" dirty="0">
                <a:solidFill>
                  <a:srgbClr val="EE7E40"/>
                </a:solidFill>
              </a:rPr>
              <a:t>1. </a:t>
            </a:r>
            <a:r>
              <a:rPr lang="en-CA" dirty="0">
                <a:solidFill>
                  <a:schemeClr val="tx1"/>
                </a:solidFill>
              </a:rPr>
              <a:t>Math</a:t>
            </a:r>
          </a:p>
          <a:p>
            <a:pPr>
              <a:spcBef>
                <a:spcPts val="0"/>
              </a:spcBef>
              <a:spcAft>
                <a:spcPts val="0"/>
              </a:spcAft>
            </a:pPr>
            <a:r>
              <a:rPr lang="en-CA" dirty="0">
                <a:solidFill>
                  <a:srgbClr val="EE7E40"/>
                </a:solidFill>
              </a:rPr>
              <a:t>2. </a:t>
            </a:r>
            <a:r>
              <a:rPr lang="en-CA" dirty="0">
                <a:solidFill>
                  <a:schemeClr val="tx1"/>
                </a:solidFill>
              </a:rPr>
              <a:t>Science</a:t>
            </a:r>
          </a:p>
          <a:p>
            <a:pPr>
              <a:spcBef>
                <a:spcPts val="0"/>
              </a:spcBef>
              <a:spcAft>
                <a:spcPts val="0"/>
              </a:spcAft>
            </a:pPr>
            <a:r>
              <a:rPr lang="en-CA" dirty="0">
                <a:solidFill>
                  <a:srgbClr val="EE7E40"/>
                </a:solidFill>
              </a:rPr>
              <a:t>3. </a:t>
            </a:r>
            <a:r>
              <a:rPr lang="en-CA" dirty="0">
                <a:solidFill>
                  <a:schemeClr val="tx1"/>
                </a:solidFill>
              </a:rPr>
              <a:t>Programming</a:t>
            </a:r>
          </a:p>
        </p:txBody>
      </p:sp>
      <p:sp>
        <p:nvSpPr>
          <p:cNvPr id="15" name="Rectangle 14">
            <a:extLst>
              <a:ext uri="{FF2B5EF4-FFF2-40B4-BE49-F238E27FC236}">
                <a16:creationId xmlns:a16="http://schemas.microsoft.com/office/drawing/2014/main" id="{B73D1D91-E1F0-4F5C-A618-0CDF45C84415}"/>
              </a:ext>
            </a:extLst>
          </p:cNvPr>
          <p:cNvSpPr/>
          <p:nvPr/>
        </p:nvSpPr>
        <p:spPr>
          <a:xfrm>
            <a:off x="19347" y="6440269"/>
            <a:ext cx="3448259" cy="369332"/>
          </a:xfrm>
          <a:prstGeom prst="rect">
            <a:avLst/>
          </a:prstGeom>
        </p:spPr>
        <p:txBody>
          <a:bodyPr wrap="square">
            <a:spAutoFit/>
          </a:bodyPr>
          <a:lstStyle/>
          <a:p>
            <a:r>
              <a:rPr lang="en-CA" dirty="0"/>
              <a:t>URL: http://www.learnwithfun.ca/</a:t>
            </a:r>
          </a:p>
        </p:txBody>
      </p:sp>
      <p:cxnSp>
        <p:nvCxnSpPr>
          <p:cNvPr id="25" name="Straight Arrow Connector 24">
            <a:extLst>
              <a:ext uri="{FF2B5EF4-FFF2-40B4-BE49-F238E27FC236}">
                <a16:creationId xmlns:a16="http://schemas.microsoft.com/office/drawing/2014/main" id="{87511139-4F1D-4530-804C-6DDA03868050}"/>
              </a:ext>
            </a:extLst>
          </p:cNvPr>
          <p:cNvCxnSpPr>
            <a:cxnSpLocks/>
          </p:cNvCxnSpPr>
          <p:nvPr/>
        </p:nvCxnSpPr>
        <p:spPr>
          <a:xfrm flipV="1">
            <a:off x="4909690" y="1499027"/>
            <a:ext cx="0" cy="534216"/>
          </a:xfrm>
          <a:prstGeom prst="straightConnector1">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grpSp>
        <p:nvGrpSpPr>
          <p:cNvPr id="24" name="Group 23">
            <a:extLst>
              <a:ext uri="{FF2B5EF4-FFF2-40B4-BE49-F238E27FC236}">
                <a16:creationId xmlns:a16="http://schemas.microsoft.com/office/drawing/2014/main" id="{E30B8264-C1DF-42F2-9805-B01E7DB7F49C}"/>
              </a:ext>
            </a:extLst>
          </p:cNvPr>
          <p:cNvGrpSpPr/>
          <p:nvPr/>
        </p:nvGrpSpPr>
        <p:grpSpPr>
          <a:xfrm>
            <a:off x="4259580" y="36000"/>
            <a:ext cx="7920000" cy="6821999"/>
            <a:chOff x="4259580" y="36000"/>
            <a:chExt cx="7920000" cy="6821999"/>
          </a:xfrm>
        </p:grpSpPr>
        <p:grpSp>
          <p:nvGrpSpPr>
            <p:cNvPr id="17" name="Group 16">
              <a:extLst>
                <a:ext uri="{FF2B5EF4-FFF2-40B4-BE49-F238E27FC236}">
                  <a16:creationId xmlns:a16="http://schemas.microsoft.com/office/drawing/2014/main" id="{B1D5E4D3-5F65-4639-BF58-B0FEC29A9BE4}"/>
                </a:ext>
              </a:extLst>
            </p:cNvPr>
            <p:cNvGrpSpPr/>
            <p:nvPr/>
          </p:nvGrpSpPr>
          <p:grpSpPr>
            <a:xfrm>
              <a:off x="4259580" y="36000"/>
              <a:ext cx="7920000" cy="6821999"/>
              <a:chOff x="4259580" y="36000"/>
              <a:chExt cx="7920000" cy="6840000"/>
            </a:xfrm>
          </p:grpSpPr>
          <p:pic>
            <p:nvPicPr>
              <p:cNvPr id="4" name="Picture 3">
                <a:extLst>
                  <a:ext uri="{FF2B5EF4-FFF2-40B4-BE49-F238E27FC236}">
                    <a16:creationId xmlns:a16="http://schemas.microsoft.com/office/drawing/2014/main" id="{C8FA4B9D-0CB2-4FE1-A985-23C87CFF27CD}"/>
                  </a:ext>
                </a:extLst>
              </p:cNvPr>
              <p:cNvPicPr>
                <a:picLocks noChangeAspect="1"/>
              </p:cNvPicPr>
              <p:nvPr/>
            </p:nvPicPr>
            <p:blipFill rotWithShape="1">
              <a:blip r:embed="rId2"/>
              <a:srcRect l="686" t="529" r="219" b="-259"/>
              <a:stretch/>
            </p:blipFill>
            <p:spPr>
              <a:xfrm>
                <a:off x="4259580" y="36000"/>
                <a:ext cx="7920000" cy="6840000"/>
              </a:xfrm>
              <a:prstGeom prst="rect">
                <a:avLst/>
              </a:prstGeom>
            </p:spPr>
          </p:pic>
          <p:cxnSp>
            <p:nvCxnSpPr>
              <p:cNvPr id="11" name="Straight Arrow Connector 10">
                <a:extLst>
                  <a:ext uri="{FF2B5EF4-FFF2-40B4-BE49-F238E27FC236}">
                    <a16:creationId xmlns:a16="http://schemas.microsoft.com/office/drawing/2014/main" id="{238766D7-546D-4E0C-94EA-CABD8D7D9F20}"/>
                  </a:ext>
                </a:extLst>
              </p:cNvPr>
              <p:cNvCxnSpPr/>
              <p:nvPr/>
            </p:nvCxnSpPr>
            <p:spPr>
              <a:xfrm>
                <a:off x="11183309" y="2353592"/>
                <a:ext cx="0" cy="633009"/>
              </a:xfrm>
              <a:prstGeom prst="straightConnector1">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A071A4DE-2F1B-4DC5-89FD-F6CCCA13673A}"/>
                  </a:ext>
                </a:extLst>
              </p:cNvPr>
              <p:cNvSpPr txBox="1"/>
              <p:nvPr/>
            </p:nvSpPr>
            <p:spPr>
              <a:xfrm>
                <a:off x="10354430" y="1830367"/>
                <a:ext cx="1657758" cy="523220"/>
              </a:xfrm>
              <a:prstGeom prst="rect">
                <a:avLst/>
              </a:prstGeom>
              <a:noFill/>
            </p:spPr>
            <p:txBody>
              <a:bodyPr wrap="square" rtlCol="0">
                <a:spAutoFit/>
              </a:bodyPr>
              <a:lstStyle/>
              <a:p>
                <a:r>
                  <a:rPr lang="en-CA" sz="1400" dirty="0">
                    <a:solidFill>
                      <a:schemeClr val="accent4">
                        <a:lumMod val="75000"/>
                      </a:schemeClr>
                    </a:solidFill>
                  </a:rPr>
                  <a:t>Easy for searching particular subject</a:t>
                </a:r>
              </a:p>
            </p:txBody>
          </p:sp>
          <p:cxnSp>
            <p:nvCxnSpPr>
              <p:cNvPr id="18" name="Straight Arrow Connector 17">
                <a:extLst>
                  <a:ext uri="{FF2B5EF4-FFF2-40B4-BE49-F238E27FC236}">
                    <a16:creationId xmlns:a16="http://schemas.microsoft.com/office/drawing/2014/main" id="{FF2CFADB-9AF6-4326-9DAD-1AABB09CE254}"/>
                  </a:ext>
                </a:extLst>
              </p:cNvPr>
              <p:cNvCxnSpPr>
                <a:cxnSpLocks/>
              </p:cNvCxnSpPr>
              <p:nvPr/>
            </p:nvCxnSpPr>
            <p:spPr>
              <a:xfrm flipV="1">
                <a:off x="4757290" y="1350085"/>
                <a:ext cx="0" cy="535626"/>
              </a:xfrm>
              <a:prstGeom prst="straightConnector1">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49EC003D-6CA8-46CC-954B-D3A58EEDB5A2}"/>
                  </a:ext>
                </a:extLst>
              </p:cNvPr>
              <p:cNvSpPr txBox="1"/>
              <p:nvPr/>
            </p:nvSpPr>
            <p:spPr>
              <a:xfrm>
                <a:off x="4335779" y="1921726"/>
                <a:ext cx="1727901" cy="646331"/>
              </a:xfrm>
              <a:prstGeom prst="rect">
                <a:avLst/>
              </a:prstGeom>
              <a:noFill/>
            </p:spPr>
            <p:txBody>
              <a:bodyPr wrap="square" rtlCol="0">
                <a:spAutoFit/>
              </a:bodyPr>
              <a:lstStyle/>
              <a:p>
                <a:r>
                  <a:rPr lang="en-CA" sz="1200" dirty="0">
                    <a:solidFill>
                      <a:schemeClr val="accent4">
                        <a:lumMod val="75000"/>
                      </a:schemeClr>
                    </a:solidFill>
                  </a:rPr>
                  <a:t>Breadcrumbs: For easy navigation to one page to another</a:t>
                </a:r>
              </a:p>
            </p:txBody>
          </p:sp>
          <p:sp>
            <p:nvSpPr>
              <p:cNvPr id="16" name="TextBox 15">
                <a:extLst>
                  <a:ext uri="{FF2B5EF4-FFF2-40B4-BE49-F238E27FC236}">
                    <a16:creationId xmlns:a16="http://schemas.microsoft.com/office/drawing/2014/main" id="{3B6D1249-D5DF-4E33-8F57-30EA7AF157C5}"/>
                  </a:ext>
                </a:extLst>
              </p:cNvPr>
              <p:cNvSpPr txBox="1"/>
              <p:nvPr/>
            </p:nvSpPr>
            <p:spPr>
              <a:xfrm>
                <a:off x="10926780" y="6347936"/>
                <a:ext cx="1027845" cy="461665"/>
              </a:xfrm>
              <a:prstGeom prst="rect">
                <a:avLst/>
              </a:prstGeom>
              <a:noFill/>
            </p:spPr>
            <p:txBody>
              <a:bodyPr wrap="none" rtlCol="0">
                <a:spAutoFit/>
              </a:bodyPr>
              <a:lstStyle/>
              <a:p>
                <a:r>
                  <a:rPr lang="en-CA" sz="2400" b="1" dirty="0">
                    <a:solidFill>
                      <a:schemeClr val="accent4">
                        <a:lumMod val="75000"/>
                      </a:schemeClr>
                    </a:solidFill>
                  </a:rPr>
                  <a:t>Contd.</a:t>
                </a:r>
              </a:p>
            </p:txBody>
          </p:sp>
        </p:grpSp>
        <p:sp>
          <p:nvSpPr>
            <p:cNvPr id="26" name="TextBox 25">
              <a:extLst>
                <a:ext uri="{FF2B5EF4-FFF2-40B4-BE49-F238E27FC236}">
                  <a16:creationId xmlns:a16="http://schemas.microsoft.com/office/drawing/2014/main" id="{C353913F-3311-47D2-9263-96C009C31059}"/>
                </a:ext>
              </a:extLst>
            </p:cNvPr>
            <p:cNvSpPr txBox="1"/>
            <p:nvPr/>
          </p:nvSpPr>
          <p:spPr>
            <a:xfrm>
              <a:off x="10737275" y="1043923"/>
              <a:ext cx="1407670" cy="276999"/>
            </a:xfrm>
            <a:prstGeom prst="rect">
              <a:avLst/>
            </a:prstGeom>
            <a:noFill/>
          </p:spPr>
          <p:txBody>
            <a:bodyPr wrap="square" rtlCol="0">
              <a:spAutoFit/>
            </a:bodyPr>
            <a:lstStyle/>
            <a:p>
              <a:r>
                <a:rPr lang="en-CA" sz="1200" dirty="0">
                  <a:solidFill>
                    <a:schemeClr val="accent4">
                      <a:lumMod val="75000"/>
                    </a:schemeClr>
                  </a:solidFill>
                </a:rPr>
                <a:t>Current User name</a:t>
              </a:r>
            </a:p>
          </p:txBody>
        </p:sp>
        <p:cxnSp>
          <p:nvCxnSpPr>
            <p:cNvPr id="27" name="Straight Arrow Connector 26">
              <a:extLst>
                <a:ext uri="{FF2B5EF4-FFF2-40B4-BE49-F238E27FC236}">
                  <a16:creationId xmlns:a16="http://schemas.microsoft.com/office/drawing/2014/main" id="{2FE3B328-6DBC-44FD-8F72-ADA894D7D2A8}"/>
                </a:ext>
              </a:extLst>
            </p:cNvPr>
            <p:cNvCxnSpPr>
              <a:cxnSpLocks/>
            </p:cNvCxnSpPr>
            <p:nvPr/>
          </p:nvCxnSpPr>
          <p:spPr>
            <a:xfrm flipV="1">
              <a:off x="11452051" y="581892"/>
              <a:ext cx="0" cy="457198"/>
            </a:xfrm>
            <a:prstGeom prst="straightConnector1">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017686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643467" y="516835"/>
            <a:ext cx="3448259" cy="1666501"/>
          </a:xfrm>
        </p:spPr>
        <p:txBody>
          <a:bodyPr>
            <a:normAutofit/>
          </a:bodyPr>
          <a:lstStyle/>
          <a:p>
            <a:pPr lvl="0" algn="ctr">
              <a:spcBef>
                <a:spcPts val="0"/>
              </a:spcBef>
              <a:spcAft>
                <a:spcPts val="600"/>
              </a:spcAft>
              <a:defRPr/>
            </a:pPr>
            <a:r>
              <a:rPr lang="en-CA" sz="4000" b="1" spc="0" dirty="0">
                <a:solidFill>
                  <a:srgbClr val="FFFFFF"/>
                </a:solidFill>
                <a:latin typeface="Franklin Gothic Book" panose="020F0502020204030204"/>
              </a:rPr>
              <a:t>Learn Subject Material</a:t>
            </a:r>
          </a:p>
        </p:txBody>
      </p:sp>
      <p:cxnSp>
        <p:nvCxnSpPr>
          <p:cNvPr id="48" name="Straight Connector 4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027624B-0FA4-4CC7-B6B0-8E9666F006AC}"/>
              </a:ext>
            </a:extLst>
          </p:cNvPr>
          <p:cNvSpPr>
            <a:spLocks noGrp="1"/>
          </p:cNvSpPr>
          <p:nvPr>
            <p:ph idx="1"/>
          </p:nvPr>
        </p:nvSpPr>
        <p:spPr>
          <a:xfrm>
            <a:off x="339436" y="2555094"/>
            <a:ext cx="3830782" cy="2481033"/>
          </a:xfrm>
        </p:spPr>
        <p:txBody>
          <a:bodyPr>
            <a:normAutofit/>
          </a:bodyPr>
          <a:lstStyle/>
          <a:p>
            <a:pPr>
              <a:buFont typeface="Wingdings" panose="05000000000000000000" pitchFamily="2" charset="2"/>
              <a:buChar char="v"/>
            </a:pPr>
            <a:r>
              <a:rPr lang="en-CA" sz="1800" b="1" dirty="0">
                <a:solidFill>
                  <a:srgbClr val="FFFFFF"/>
                </a:solidFill>
              </a:rPr>
              <a:t>This page is an example of Topics list. </a:t>
            </a:r>
          </a:p>
          <a:p>
            <a:pPr>
              <a:buFont typeface="Wingdings" panose="05000000000000000000" pitchFamily="2" charset="2"/>
              <a:buChar char="v"/>
            </a:pPr>
            <a:r>
              <a:rPr lang="en-CA" sz="1800" dirty="0"/>
              <a:t>Here we can see three major topics in math. </a:t>
            </a:r>
          </a:p>
          <a:p>
            <a:pPr>
              <a:buFont typeface="Wingdings" panose="05000000000000000000" pitchFamily="2" charset="2"/>
              <a:buChar char="v"/>
            </a:pPr>
            <a:r>
              <a:rPr lang="en-CA" sz="1800" dirty="0"/>
              <a:t>After clicking on any one of it, we can get list of subtopics</a:t>
            </a:r>
          </a:p>
        </p:txBody>
      </p:sp>
      <p:sp>
        <p:nvSpPr>
          <p:cNvPr id="15" name="Rectangle 14">
            <a:extLst>
              <a:ext uri="{FF2B5EF4-FFF2-40B4-BE49-F238E27FC236}">
                <a16:creationId xmlns:a16="http://schemas.microsoft.com/office/drawing/2014/main" id="{B73D1D91-E1F0-4F5C-A618-0CDF45C84415}"/>
              </a:ext>
            </a:extLst>
          </p:cNvPr>
          <p:cNvSpPr/>
          <p:nvPr/>
        </p:nvSpPr>
        <p:spPr>
          <a:xfrm>
            <a:off x="19346" y="6440269"/>
            <a:ext cx="451801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rPr>
              <a:t>URL: http://www.learnwithfun.ca/subjects/1</a:t>
            </a:r>
          </a:p>
        </p:txBody>
      </p:sp>
      <p:pic>
        <p:nvPicPr>
          <p:cNvPr id="5" name="Picture 4">
            <a:extLst>
              <a:ext uri="{FF2B5EF4-FFF2-40B4-BE49-F238E27FC236}">
                <a16:creationId xmlns:a16="http://schemas.microsoft.com/office/drawing/2014/main" id="{8ED7C746-8C9F-4B71-894E-C7910634CBD5}"/>
              </a:ext>
            </a:extLst>
          </p:cNvPr>
          <p:cNvPicPr>
            <a:picLocks noChangeAspect="1"/>
          </p:cNvPicPr>
          <p:nvPr/>
        </p:nvPicPr>
        <p:blipFill>
          <a:blip r:embed="rId2"/>
          <a:stretch>
            <a:fillRect/>
          </a:stretch>
        </p:blipFill>
        <p:spPr>
          <a:xfrm>
            <a:off x="4469914" y="16368"/>
            <a:ext cx="7712108" cy="6841631"/>
          </a:xfrm>
          <a:prstGeom prst="rect">
            <a:avLst/>
          </a:prstGeom>
        </p:spPr>
      </p:pic>
      <p:sp>
        <p:nvSpPr>
          <p:cNvPr id="16" name="TextBox 15">
            <a:extLst>
              <a:ext uri="{FF2B5EF4-FFF2-40B4-BE49-F238E27FC236}">
                <a16:creationId xmlns:a16="http://schemas.microsoft.com/office/drawing/2014/main" id="{3B6D1249-D5DF-4E33-8F57-30EA7AF157C5}"/>
              </a:ext>
            </a:extLst>
          </p:cNvPr>
          <p:cNvSpPr txBox="1"/>
          <p:nvPr/>
        </p:nvSpPr>
        <p:spPr>
          <a:xfrm>
            <a:off x="10998945" y="6299442"/>
            <a:ext cx="10278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E64823">
                    <a:lumMod val="75000"/>
                  </a:srgbClr>
                </a:solidFill>
                <a:effectLst/>
                <a:uLnTx/>
                <a:uFillTx/>
                <a:latin typeface="Franklin Gothic Book" panose="020F0502020204030204"/>
                <a:ea typeface="+mn-ea"/>
                <a:cs typeface="+mn-cs"/>
              </a:rPr>
              <a:t>Contd.</a:t>
            </a:r>
          </a:p>
        </p:txBody>
      </p:sp>
      <p:cxnSp>
        <p:nvCxnSpPr>
          <p:cNvPr id="17" name="Straight Arrow Connector 16">
            <a:extLst>
              <a:ext uri="{FF2B5EF4-FFF2-40B4-BE49-F238E27FC236}">
                <a16:creationId xmlns:a16="http://schemas.microsoft.com/office/drawing/2014/main" id="{12062930-0E3D-42AD-B774-BDA374BE76FC}"/>
              </a:ext>
            </a:extLst>
          </p:cNvPr>
          <p:cNvCxnSpPr>
            <a:cxnSpLocks/>
          </p:cNvCxnSpPr>
          <p:nvPr/>
        </p:nvCxnSpPr>
        <p:spPr>
          <a:xfrm>
            <a:off x="9079909" y="1862410"/>
            <a:ext cx="0" cy="641851"/>
          </a:xfrm>
          <a:prstGeom prst="straightConnector1">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51C4AC5-6F7D-485C-960B-C4DC06427046}"/>
              </a:ext>
            </a:extLst>
          </p:cNvPr>
          <p:cNvSpPr txBox="1"/>
          <p:nvPr/>
        </p:nvSpPr>
        <p:spPr>
          <a:xfrm>
            <a:off x="7462017" y="1625818"/>
            <a:ext cx="2513254" cy="461665"/>
          </a:xfrm>
          <a:prstGeom prst="rect">
            <a:avLst/>
          </a:prstGeom>
          <a:noFill/>
        </p:spPr>
        <p:txBody>
          <a:bodyPr wrap="square" rtlCol="0">
            <a:spAutoFit/>
          </a:bodyPr>
          <a:lstStyle/>
          <a:p>
            <a:r>
              <a:rPr lang="en-CA" sz="1200" dirty="0">
                <a:solidFill>
                  <a:schemeClr val="accent4">
                    <a:lumMod val="75000"/>
                  </a:schemeClr>
                </a:solidFill>
              </a:rPr>
              <a:t>List of topics provided by particular subject</a:t>
            </a:r>
          </a:p>
        </p:txBody>
      </p:sp>
    </p:spTree>
    <p:extLst>
      <p:ext uri="{BB962C8B-B14F-4D97-AF65-F5344CB8AC3E}">
        <p14:creationId xmlns:p14="http://schemas.microsoft.com/office/powerpoint/2010/main" val="778429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643467" y="516835"/>
            <a:ext cx="3448259" cy="1666501"/>
          </a:xfrm>
        </p:spPr>
        <p:txBody>
          <a:bodyPr>
            <a:normAutofit/>
          </a:bodyPr>
          <a:lstStyle/>
          <a:p>
            <a:pPr lvl="0" algn="ctr">
              <a:spcBef>
                <a:spcPts val="0"/>
              </a:spcBef>
              <a:spcAft>
                <a:spcPts val="600"/>
              </a:spcAft>
              <a:defRPr/>
            </a:pPr>
            <a:r>
              <a:rPr lang="en-CA" sz="4000" b="1" spc="0" dirty="0">
                <a:solidFill>
                  <a:srgbClr val="FFFFFF"/>
                </a:solidFill>
                <a:latin typeface="Franklin Gothic Book" panose="020F0502020204030204"/>
              </a:rPr>
              <a:t>Learn Subject Material</a:t>
            </a:r>
          </a:p>
        </p:txBody>
      </p:sp>
      <p:cxnSp>
        <p:nvCxnSpPr>
          <p:cNvPr id="48" name="Straight Connector 4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027624B-0FA4-4CC7-B6B0-8E9666F006AC}"/>
              </a:ext>
            </a:extLst>
          </p:cNvPr>
          <p:cNvSpPr>
            <a:spLocks noGrp="1"/>
          </p:cNvSpPr>
          <p:nvPr>
            <p:ph idx="1"/>
          </p:nvPr>
        </p:nvSpPr>
        <p:spPr>
          <a:xfrm>
            <a:off x="242455" y="2555094"/>
            <a:ext cx="3962399" cy="2481033"/>
          </a:xfrm>
        </p:spPr>
        <p:txBody>
          <a:bodyPr>
            <a:normAutofit/>
          </a:bodyPr>
          <a:lstStyle/>
          <a:p>
            <a:pPr>
              <a:buFont typeface="Wingdings" panose="05000000000000000000" pitchFamily="2" charset="2"/>
              <a:buChar char="v"/>
            </a:pPr>
            <a:r>
              <a:rPr lang="en-CA" sz="1800" b="1" dirty="0">
                <a:solidFill>
                  <a:srgbClr val="FFFFFF"/>
                </a:solidFill>
              </a:rPr>
              <a:t>This page gives list of all sub-topics. If user will click on any one of it, it will provide contents(knowledge) for that selected sub-topic. </a:t>
            </a:r>
          </a:p>
          <a:p>
            <a:pPr>
              <a:buFont typeface="Wingdings" panose="05000000000000000000" pitchFamily="2" charset="2"/>
              <a:buChar char="v"/>
            </a:pPr>
            <a:r>
              <a:rPr lang="en-CA" sz="1800" dirty="0"/>
              <a:t>Here we can see three major sub-topics in the topic of “The Number System” in Math subject. </a:t>
            </a:r>
          </a:p>
        </p:txBody>
      </p:sp>
      <p:sp>
        <p:nvSpPr>
          <p:cNvPr id="15" name="Rectangle 14">
            <a:extLst>
              <a:ext uri="{FF2B5EF4-FFF2-40B4-BE49-F238E27FC236}">
                <a16:creationId xmlns:a16="http://schemas.microsoft.com/office/drawing/2014/main" id="{B73D1D91-E1F0-4F5C-A618-0CDF45C84415}"/>
              </a:ext>
            </a:extLst>
          </p:cNvPr>
          <p:cNvSpPr/>
          <p:nvPr/>
        </p:nvSpPr>
        <p:spPr>
          <a:xfrm>
            <a:off x="19346" y="6440269"/>
            <a:ext cx="451801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rPr>
              <a:t>URL: http://www.learnwithfun.ca/topics/1</a:t>
            </a:r>
          </a:p>
        </p:txBody>
      </p:sp>
      <p:pic>
        <p:nvPicPr>
          <p:cNvPr id="4" name="Picture 3">
            <a:extLst>
              <a:ext uri="{FF2B5EF4-FFF2-40B4-BE49-F238E27FC236}">
                <a16:creationId xmlns:a16="http://schemas.microsoft.com/office/drawing/2014/main" id="{AAE9D148-5C9C-4A8B-9741-4DD779589A08}"/>
              </a:ext>
            </a:extLst>
          </p:cNvPr>
          <p:cNvPicPr>
            <a:picLocks noChangeAspect="1"/>
          </p:cNvPicPr>
          <p:nvPr/>
        </p:nvPicPr>
        <p:blipFill>
          <a:blip r:embed="rId2"/>
          <a:stretch>
            <a:fillRect/>
          </a:stretch>
        </p:blipFill>
        <p:spPr>
          <a:xfrm>
            <a:off x="4449394" y="6015"/>
            <a:ext cx="7742591" cy="6851985"/>
          </a:xfrm>
          <a:prstGeom prst="rect">
            <a:avLst/>
          </a:prstGeom>
        </p:spPr>
      </p:pic>
      <p:cxnSp>
        <p:nvCxnSpPr>
          <p:cNvPr id="17" name="Straight Arrow Connector 16">
            <a:extLst>
              <a:ext uri="{FF2B5EF4-FFF2-40B4-BE49-F238E27FC236}">
                <a16:creationId xmlns:a16="http://schemas.microsoft.com/office/drawing/2014/main" id="{12062930-0E3D-42AD-B774-BDA374BE76FC}"/>
              </a:ext>
            </a:extLst>
          </p:cNvPr>
          <p:cNvCxnSpPr>
            <a:cxnSpLocks/>
          </p:cNvCxnSpPr>
          <p:nvPr/>
        </p:nvCxnSpPr>
        <p:spPr>
          <a:xfrm>
            <a:off x="5858947" y="2888673"/>
            <a:ext cx="0" cy="358946"/>
          </a:xfrm>
          <a:prstGeom prst="straightConnector1">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51C4AC5-6F7D-485C-960B-C4DC06427046}"/>
              </a:ext>
            </a:extLst>
          </p:cNvPr>
          <p:cNvSpPr txBox="1"/>
          <p:nvPr/>
        </p:nvSpPr>
        <p:spPr>
          <a:xfrm>
            <a:off x="4672830" y="2575263"/>
            <a:ext cx="253846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E64823">
                    <a:lumMod val="75000"/>
                  </a:srgbClr>
                </a:solidFill>
                <a:effectLst/>
                <a:uLnTx/>
                <a:uFillTx/>
                <a:latin typeface="Franklin Gothic Book" panose="020F0502020204030204"/>
                <a:ea typeface="+mn-ea"/>
                <a:cs typeface="+mn-cs"/>
              </a:rPr>
              <a:t>List of sub-topics (shorted by grade)</a:t>
            </a:r>
          </a:p>
        </p:txBody>
      </p:sp>
      <p:sp>
        <p:nvSpPr>
          <p:cNvPr id="16" name="TextBox 15">
            <a:extLst>
              <a:ext uri="{FF2B5EF4-FFF2-40B4-BE49-F238E27FC236}">
                <a16:creationId xmlns:a16="http://schemas.microsoft.com/office/drawing/2014/main" id="{3B6D1249-D5DF-4E33-8F57-30EA7AF157C5}"/>
              </a:ext>
            </a:extLst>
          </p:cNvPr>
          <p:cNvSpPr txBox="1"/>
          <p:nvPr/>
        </p:nvSpPr>
        <p:spPr>
          <a:xfrm>
            <a:off x="11054363" y="6347936"/>
            <a:ext cx="10278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E64823">
                    <a:lumMod val="75000"/>
                  </a:srgbClr>
                </a:solidFill>
                <a:effectLst/>
                <a:uLnTx/>
                <a:uFillTx/>
                <a:latin typeface="Franklin Gothic Book" panose="020F0502020204030204"/>
                <a:ea typeface="+mn-ea"/>
                <a:cs typeface="+mn-cs"/>
              </a:rPr>
              <a:t>Contd.</a:t>
            </a:r>
          </a:p>
        </p:txBody>
      </p:sp>
    </p:spTree>
    <p:extLst>
      <p:ext uri="{BB962C8B-B14F-4D97-AF65-F5344CB8AC3E}">
        <p14:creationId xmlns:p14="http://schemas.microsoft.com/office/powerpoint/2010/main" val="2410125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643467" y="516835"/>
            <a:ext cx="3448259" cy="1666501"/>
          </a:xfrm>
        </p:spPr>
        <p:txBody>
          <a:bodyPr>
            <a:normAutofit/>
          </a:bodyPr>
          <a:lstStyle/>
          <a:p>
            <a:pPr lvl="0" algn="ctr">
              <a:spcBef>
                <a:spcPts val="0"/>
              </a:spcBef>
              <a:spcAft>
                <a:spcPts val="600"/>
              </a:spcAft>
              <a:defRPr/>
            </a:pPr>
            <a:r>
              <a:rPr lang="en-CA" sz="4000" b="1" spc="0" dirty="0">
                <a:solidFill>
                  <a:srgbClr val="FFFFFF"/>
                </a:solidFill>
                <a:latin typeface="Franklin Gothic Book" panose="020F0502020204030204"/>
              </a:rPr>
              <a:t>Learn Subject Material</a:t>
            </a:r>
          </a:p>
        </p:txBody>
      </p:sp>
      <p:cxnSp>
        <p:nvCxnSpPr>
          <p:cNvPr id="48" name="Straight Connector 4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027624B-0FA4-4CC7-B6B0-8E9666F006AC}"/>
              </a:ext>
            </a:extLst>
          </p:cNvPr>
          <p:cNvSpPr>
            <a:spLocks noGrp="1"/>
          </p:cNvSpPr>
          <p:nvPr>
            <p:ph idx="1"/>
          </p:nvPr>
        </p:nvSpPr>
        <p:spPr>
          <a:xfrm>
            <a:off x="242455" y="2555094"/>
            <a:ext cx="4294908" cy="2481033"/>
          </a:xfrm>
        </p:spPr>
        <p:txBody>
          <a:bodyPr>
            <a:normAutofit/>
          </a:bodyPr>
          <a:lstStyle/>
          <a:p>
            <a:pPr>
              <a:buFont typeface="Wingdings" panose="05000000000000000000" pitchFamily="2" charset="2"/>
              <a:buChar char="v"/>
            </a:pPr>
            <a:r>
              <a:rPr lang="en-CA" sz="1800" b="1" dirty="0">
                <a:solidFill>
                  <a:srgbClr val="FFFFFF"/>
                </a:solidFill>
              </a:rPr>
              <a:t>User can read the concept and take the quiz to test their skills. </a:t>
            </a:r>
          </a:p>
          <a:p>
            <a:pPr marL="0" indent="0">
              <a:buNone/>
            </a:pPr>
            <a:endParaRPr lang="en-CA" sz="1800" b="1" dirty="0">
              <a:solidFill>
                <a:srgbClr val="FFFFFF"/>
              </a:solidFill>
            </a:endParaRPr>
          </a:p>
          <a:p>
            <a:pPr>
              <a:buFont typeface="Wingdings" panose="05000000000000000000" pitchFamily="2" charset="2"/>
              <a:buChar char="v"/>
            </a:pPr>
            <a:r>
              <a:rPr lang="en-CA" sz="1800" b="1" dirty="0">
                <a:solidFill>
                  <a:srgbClr val="FFFFFF"/>
                </a:solidFill>
              </a:rPr>
              <a:t>There can be more than one quizzes depend on the depth of the concept explanation provided.</a:t>
            </a:r>
          </a:p>
        </p:txBody>
      </p:sp>
      <p:sp>
        <p:nvSpPr>
          <p:cNvPr id="15" name="Rectangle 14">
            <a:extLst>
              <a:ext uri="{FF2B5EF4-FFF2-40B4-BE49-F238E27FC236}">
                <a16:creationId xmlns:a16="http://schemas.microsoft.com/office/drawing/2014/main" id="{B73D1D91-E1F0-4F5C-A618-0CDF45C84415}"/>
              </a:ext>
            </a:extLst>
          </p:cNvPr>
          <p:cNvSpPr/>
          <p:nvPr/>
        </p:nvSpPr>
        <p:spPr>
          <a:xfrm>
            <a:off x="19346" y="6440269"/>
            <a:ext cx="451801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rPr>
              <a:t>URL: http://www.learnwithfun.ca/subtopic/</a:t>
            </a:r>
            <a:r>
              <a:rPr lang="en-CA" dirty="0">
                <a:solidFill>
                  <a:prstClr val="white"/>
                </a:solidFill>
                <a:latin typeface="Franklin Gothic Book" panose="020F0502020204030204"/>
              </a:rPr>
              <a:t>4</a:t>
            </a: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EED6BE5A-CD58-4438-A67D-DA08620416AE}"/>
              </a:ext>
            </a:extLst>
          </p:cNvPr>
          <p:cNvPicPr>
            <a:picLocks noChangeAspect="1"/>
          </p:cNvPicPr>
          <p:nvPr/>
        </p:nvPicPr>
        <p:blipFill>
          <a:blip r:embed="rId2"/>
          <a:stretch>
            <a:fillRect/>
          </a:stretch>
        </p:blipFill>
        <p:spPr>
          <a:xfrm>
            <a:off x="4845242" y="-6837"/>
            <a:ext cx="7343679" cy="6858000"/>
          </a:xfrm>
          <a:prstGeom prst="rect">
            <a:avLst/>
          </a:prstGeom>
        </p:spPr>
      </p:pic>
      <p:cxnSp>
        <p:nvCxnSpPr>
          <p:cNvPr id="17" name="Straight Arrow Connector 16">
            <a:extLst>
              <a:ext uri="{FF2B5EF4-FFF2-40B4-BE49-F238E27FC236}">
                <a16:creationId xmlns:a16="http://schemas.microsoft.com/office/drawing/2014/main" id="{12062930-0E3D-42AD-B774-BDA374BE76FC}"/>
              </a:ext>
            </a:extLst>
          </p:cNvPr>
          <p:cNvCxnSpPr>
            <a:cxnSpLocks/>
            <a:stCxn id="19" idx="1"/>
          </p:cNvCxnSpPr>
          <p:nvPr/>
        </p:nvCxnSpPr>
        <p:spPr>
          <a:xfrm flipH="1">
            <a:off x="8385588" y="6050931"/>
            <a:ext cx="607234" cy="161610"/>
          </a:xfrm>
          <a:prstGeom prst="straightConnector1">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51C4AC5-6F7D-485C-960B-C4DC06427046}"/>
              </a:ext>
            </a:extLst>
          </p:cNvPr>
          <p:cNvSpPr txBox="1"/>
          <p:nvPr/>
        </p:nvSpPr>
        <p:spPr>
          <a:xfrm>
            <a:off x="8992822" y="5820098"/>
            <a:ext cx="26875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E64823">
                    <a:lumMod val="75000"/>
                  </a:srgbClr>
                </a:solidFill>
                <a:effectLst/>
                <a:uLnTx/>
                <a:uFillTx/>
                <a:latin typeface="Franklin Gothic Book" panose="020F0502020204030204"/>
                <a:ea typeface="+mn-ea"/>
                <a:cs typeface="+mn-cs"/>
              </a:rPr>
              <a:t>After understanding the concept, user can take quiz to test their skills.</a:t>
            </a:r>
          </a:p>
        </p:txBody>
      </p:sp>
      <p:sp>
        <p:nvSpPr>
          <p:cNvPr id="16" name="TextBox 15">
            <a:extLst>
              <a:ext uri="{FF2B5EF4-FFF2-40B4-BE49-F238E27FC236}">
                <a16:creationId xmlns:a16="http://schemas.microsoft.com/office/drawing/2014/main" id="{3B6D1249-D5DF-4E33-8F57-30EA7AF157C5}"/>
              </a:ext>
            </a:extLst>
          </p:cNvPr>
          <p:cNvSpPr txBox="1"/>
          <p:nvPr/>
        </p:nvSpPr>
        <p:spPr>
          <a:xfrm>
            <a:off x="11071809" y="6347936"/>
            <a:ext cx="10278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E64823">
                    <a:lumMod val="75000"/>
                  </a:srgbClr>
                </a:solidFill>
                <a:effectLst/>
                <a:uLnTx/>
                <a:uFillTx/>
                <a:latin typeface="Franklin Gothic Book" panose="020F0502020204030204"/>
                <a:ea typeface="+mn-ea"/>
                <a:cs typeface="+mn-cs"/>
              </a:rPr>
              <a:t>Contd.</a:t>
            </a:r>
          </a:p>
        </p:txBody>
      </p:sp>
    </p:spTree>
    <p:extLst>
      <p:ext uri="{BB962C8B-B14F-4D97-AF65-F5344CB8AC3E}">
        <p14:creationId xmlns:p14="http://schemas.microsoft.com/office/powerpoint/2010/main" val="2311031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643467" y="516835"/>
            <a:ext cx="3448259" cy="1666501"/>
          </a:xfrm>
        </p:spPr>
        <p:txBody>
          <a:bodyPr>
            <a:normAutofit/>
          </a:bodyPr>
          <a:lstStyle/>
          <a:p>
            <a:pPr lvl="0" algn="ctr">
              <a:spcBef>
                <a:spcPts val="0"/>
              </a:spcBef>
              <a:spcAft>
                <a:spcPts val="600"/>
              </a:spcAft>
              <a:defRPr/>
            </a:pPr>
            <a:r>
              <a:rPr lang="en-CA" sz="4000" b="1" spc="0" dirty="0">
                <a:solidFill>
                  <a:srgbClr val="FFFFFF"/>
                </a:solidFill>
                <a:latin typeface="Franklin Gothic Book" panose="020F0502020204030204"/>
              </a:rPr>
              <a:t>Take Quiz</a:t>
            </a:r>
          </a:p>
        </p:txBody>
      </p:sp>
      <p:cxnSp>
        <p:nvCxnSpPr>
          <p:cNvPr id="48" name="Straight Connector 4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027624B-0FA4-4CC7-B6B0-8E9666F006AC}"/>
              </a:ext>
            </a:extLst>
          </p:cNvPr>
          <p:cNvSpPr>
            <a:spLocks noGrp="1"/>
          </p:cNvSpPr>
          <p:nvPr>
            <p:ph idx="1"/>
          </p:nvPr>
        </p:nvSpPr>
        <p:spPr>
          <a:xfrm>
            <a:off x="242455" y="2555094"/>
            <a:ext cx="4294908" cy="3173352"/>
          </a:xfrm>
        </p:spPr>
        <p:txBody>
          <a:bodyPr>
            <a:normAutofit/>
          </a:bodyPr>
          <a:lstStyle/>
          <a:p>
            <a:pPr>
              <a:buFont typeface="Wingdings" panose="05000000000000000000" pitchFamily="2" charset="2"/>
              <a:buChar char="v"/>
            </a:pPr>
            <a:r>
              <a:rPr lang="en-CA" sz="1800" b="1" dirty="0">
                <a:solidFill>
                  <a:srgbClr val="FFFFFF"/>
                </a:solidFill>
              </a:rPr>
              <a:t>Based on the previous learning content, user can take this quiz. </a:t>
            </a:r>
          </a:p>
          <a:p>
            <a:pPr>
              <a:buFont typeface="Wingdings" panose="05000000000000000000" pitchFamily="2" charset="2"/>
              <a:buChar char="v"/>
            </a:pPr>
            <a:r>
              <a:rPr lang="en-CA" sz="1800" b="1" dirty="0">
                <a:solidFill>
                  <a:srgbClr val="FFFFFF"/>
                </a:solidFill>
              </a:rPr>
              <a:t>It is required that the user answer all questions to finish the quiz. </a:t>
            </a:r>
          </a:p>
          <a:p>
            <a:pPr>
              <a:buFont typeface="Wingdings" panose="05000000000000000000" pitchFamily="2" charset="2"/>
              <a:buChar char="v"/>
            </a:pPr>
            <a:r>
              <a:rPr lang="en-CA" sz="1800" b="1" dirty="0">
                <a:solidFill>
                  <a:srgbClr val="FFFFFF"/>
                </a:solidFill>
              </a:rPr>
              <a:t>Hint can be used with mouse hover in/out feature to get help with the specific question.</a:t>
            </a:r>
          </a:p>
          <a:p>
            <a:pPr>
              <a:buFont typeface="Wingdings" panose="05000000000000000000" pitchFamily="2" charset="2"/>
              <a:buChar char="v"/>
            </a:pPr>
            <a:endParaRPr lang="en-CA" sz="1800" b="1" dirty="0">
              <a:solidFill>
                <a:srgbClr val="FFFFFF"/>
              </a:solidFill>
            </a:endParaRPr>
          </a:p>
        </p:txBody>
      </p:sp>
      <p:sp>
        <p:nvSpPr>
          <p:cNvPr id="15" name="Rectangle 14">
            <a:extLst>
              <a:ext uri="{FF2B5EF4-FFF2-40B4-BE49-F238E27FC236}">
                <a16:creationId xmlns:a16="http://schemas.microsoft.com/office/drawing/2014/main" id="{B73D1D91-E1F0-4F5C-A618-0CDF45C84415}"/>
              </a:ext>
            </a:extLst>
          </p:cNvPr>
          <p:cNvSpPr/>
          <p:nvPr/>
        </p:nvSpPr>
        <p:spPr>
          <a:xfrm>
            <a:off x="19346" y="6440269"/>
            <a:ext cx="451801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rPr>
              <a:t>URL: http://www.learnwithfun.ca/quiz/</a:t>
            </a:r>
            <a:r>
              <a:rPr lang="en-CA" dirty="0">
                <a:solidFill>
                  <a:prstClr val="white"/>
                </a:solidFill>
                <a:latin typeface="Franklin Gothic Book" panose="020F0502020204030204"/>
              </a:rPr>
              <a:t>3</a:t>
            </a: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30" name="Group 29">
            <a:extLst>
              <a:ext uri="{FF2B5EF4-FFF2-40B4-BE49-F238E27FC236}">
                <a16:creationId xmlns:a16="http://schemas.microsoft.com/office/drawing/2014/main" id="{226EF41F-6502-44EB-A17B-8B81D6816219}"/>
              </a:ext>
            </a:extLst>
          </p:cNvPr>
          <p:cNvGrpSpPr/>
          <p:nvPr/>
        </p:nvGrpSpPr>
        <p:grpSpPr>
          <a:xfrm>
            <a:off x="4660102" y="0"/>
            <a:ext cx="7531883" cy="6858000"/>
            <a:chOff x="4660102" y="0"/>
            <a:chExt cx="7531883" cy="6858000"/>
          </a:xfrm>
        </p:grpSpPr>
        <p:grpSp>
          <p:nvGrpSpPr>
            <p:cNvPr id="28" name="Group 27">
              <a:extLst>
                <a:ext uri="{FF2B5EF4-FFF2-40B4-BE49-F238E27FC236}">
                  <a16:creationId xmlns:a16="http://schemas.microsoft.com/office/drawing/2014/main" id="{35CDA8D8-27FB-4172-B5D9-06C4B086DDE8}"/>
                </a:ext>
              </a:extLst>
            </p:cNvPr>
            <p:cNvGrpSpPr/>
            <p:nvPr/>
          </p:nvGrpSpPr>
          <p:grpSpPr>
            <a:xfrm>
              <a:off x="4660102" y="0"/>
              <a:ext cx="7531883" cy="6858000"/>
              <a:chOff x="4660102" y="0"/>
              <a:chExt cx="7531883" cy="6858000"/>
            </a:xfrm>
          </p:grpSpPr>
          <p:pic>
            <p:nvPicPr>
              <p:cNvPr id="9" name="Picture 8">
                <a:extLst>
                  <a:ext uri="{FF2B5EF4-FFF2-40B4-BE49-F238E27FC236}">
                    <a16:creationId xmlns:a16="http://schemas.microsoft.com/office/drawing/2014/main" id="{BB7A7EAA-7BB5-4CEC-8176-6050711A5CD5}"/>
                  </a:ext>
                </a:extLst>
              </p:cNvPr>
              <p:cNvPicPr>
                <a:picLocks noChangeAspect="1"/>
              </p:cNvPicPr>
              <p:nvPr/>
            </p:nvPicPr>
            <p:blipFill>
              <a:blip r:embed="rId2"/>
              <a:stretch>
                <a:fillRect/>
              </a:stretch>
            </p:blipFill>
            <p:spPr>
              <a:xfrm>
                <a:off x="4660102" y="0"/>
                <a:ext cx="7531883" cy="6858000"/>
              </a:xfrm>
              <a:prstGeom prst="rect">
                <a:avLst/>
              </a:prstGeom>
            </p:spPr>
          </p:pic>
          <p:grpSp>
            <p:nvGrpSpPr>
              <p:cNvPr id="11" name="Group 10">
                <a:extLst>
                  <a:ext uri="{FF2B5EF4-FFF2-40B4-BE49-F238E27FC236}">
                    <a16:creationId xmlns:a16="http://schemas.microsoft.com/office/drawing/2014/main" id="{5A93DDAA-D657-4FC6-8F7A-1F4DA78DCCDB}"/>
                  </a:ext>
                </a:extLst>
              </p:cNvPr>
              <p:cNvGrpSpPr/>
              <p:nvPr/>
            </p:nvGrpSpPr>
            <p:grpSpPr>
              <a:xfrm>
                <a:off x="8160696" y="2219180"/>
                <a:ext cx="3339226" cy="646322"/>
                <a:chOff x="8160696" y="2183335"/>
                <a:chExt cx="3339226" cy="777697"/>
              </a:xfrm>
            </p:grpSpPr>
            <p:cxnSp>
              <p:nvCxnSpPr>
                <p:cNvPr id="17" name="Straight Arrow Connector 16">
                  <a:extLst>
                    <a:ext uri="{FF2B5EF4-FFF2-40B4-BE49-F238E27FC236}">
                      <a16:creationId xmlns:a16="http://schemas.microsoft.com/office/drawing/2014/main" id="{12062930-0E3D-42AD-B774-BDA374BE76FC}"/>
                    </a:ext>
                  </a:extLst>
                </p:cNvPr>
                <p:cNvCxnSpPr>
                  <a:cxnSpLocks/>
                </p:cNvCxnSpPr>
                <p:nvPr/>
              </p:nvCxnSpPr>
              <p:spPr>
                <a:xfrm flipV="1">
                  <a:off x="9463062" y="2183335"/>
                  <a:ext cx="0" cy="500698"/>
                </a:xfrm>
                <a:prstGeom prst="straightConnector1">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51C4AC5-6F7D-485C-960B-C4DC06427046}"/>
                    </a:ext>
                  </a:extLst>
                </p:cNvPr>
                <p:cNvSpPr txBox="1"/>
                <p:nvPr/>
              </p:nvSpPr>
              <p:spPr>
                <a:xfrm>
                  <a:off x="8160696" y="2684033"/>
                  <a:ext cx="33392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E64823">
                          <a:lumMod val="75000"/>
                        </a:srgbClr>
                      </a:solidFill>
                      <a:effectLst/>
                      <a:uLnTx/>
                      <a:uFillTx/>
                      <a:latin typeface="Franklin Gothic Book" panose="020F0502020204030204"/>
                      <a:ea typeface="+mn-ea"/>
                      <a:cs typeface="+mn-cs"/>
                    </a:rPr>
                    <a:t>This button is used to get help with “Hint” option</a:t>
                  </a:r>
                </a:p>
              </p:txBody>
            </p:sp>
          </p:grpSp>
          <p:cxnSp>
            <p:nvCxnSpPr>
              <p:cNvPr id="20" name="Straight Arrow Connector 19">
                <a:extLst>
                  <a:ext uri="{FF2B5EF4-FFF2-40B4-BE49-F238E27FC236}">
                    <a16:creationId xmlns:a16="http://schemas.microsoft.com/office/drawing/2014/main" id="{1D747370-FD24-4C3C-A3EF-0276131CB6E1}"/>
                  </a:ext>
                </a:extLst>
              </p:cNvPr>
              <p:cNvCxnSpPr>
                <a:cxnSpLocks/>
                <a:stCxn id="21" idx="3"/>
              </p:cNvCxnSpPr>
              <p:nvPr/>
            </p:nvCxnSpPr>
            <p:spPr>
              <a:xfrm>
                <a:off x="7529091" y="6624935"/>
                <a:ext cx="512251" cy="0"/>
              </a:xfrm>
              <a:prstGeom prst="straightConnector1">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09EC1882-78E2-47D6-90C1-7470AFC0AF70}"/>
                  </a:ext>
                </a:extLst>
              </p:cNvPr>
              <p:cNvSpPr txBox="1"/>
              <p:nvPr/>
            </p:nvSpPr>
            <p:spPr>
              <a:xfrm>
                <a:off x="4841560" y="6394102"/>
                <a:ext cx="26875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E64823">
                        <a:lumMod val="75000"/>
                      </a:srgbClr>
                    </a:solidFill>
                    <a:effectLst/>
                    <a:uLnTx/>
                    <a:uFillTx/>
                    <a:latin typeface="Franklin Gothic Book" panose="020F0502020204030204"/>
                    <a:ea typeface="+mn-ea"/>
                    <a:cs typeface="+mn-cs"/>
                  </a:rPr>
                  <a:t>After giving all answers, submit your answer to check the result.</a:t>
                </a:r>
              </a:p>
            </p:txBody>
          </p:sp>
          <p:cxnSp>
            <p:nvCxnSpPr>
              <p:cNvPr id="24" name="Straight Arrow Connector 23">
                <a:extLst>
                  <a:ext uri="{FF2B5EF4-FFF2-40B4-BE49-F238E27FC236}">
                    <a16:creationId xmlns:a16="http://schemas.microsoft.com/office/drawing/2014/main" id="{3733FB66-065C-4032-926D-9D1F2F2E0C16}"/>
                  </a:ext>
                </a:extLst>
              </p:cNvPr>
              <p:cNvCxnSpPr>
                <a:cxnSpLocks/>
              </p:cNvCxnSpPr>
              <p:nvPr/>
            </p:nvCxnSpPr>
            <p:spPr>
              <a:xfrm flipV="1">
                <a:off x="10282437" y="891971"/>
                <a:ext cx="0" cy="340439"/>
              </a:xfrm>
              <a:prstGeom prst="straightConnector1">
                <a:avLst/>
              </a:prstGeom>
              <a:ln w="5715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D64DCD36-CFBD-4782-A13D-F11128FB4916}"/>
                  </a:ext>
                </a:extLst>
              </p:cNvPr>
              <p:cNvSpPr txBox="1"/>
              <p:nvPr/>
            </p:nvSpPr>
            <p:spPr>
              <a:xfrm>
                <a:off x="6294937" y="1158293"/>
                <a:ext cx="58518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E64823">
                        <a:lumMod val="75000"/>
                      </a:srgbClr>
                    </a:solidFill>
                    <a:effectLst/>
                    <a:uLnTx/>
                    <a:uFillTx/>
                    <a:latin typeface="Franklin Gothic Book" panose="020F0502020204030204"/>
                    <a:ea typeface="+mn-ea"/>
                    <a:cs typeface="+mn-cs"/>
                  </a:rPr>
                  <a:t>If any of the question is not answered, it will prompt the error to answer the question/s. </a:t>
                </a:r>
              </a:p>
            </p:txBody>
          </p:sp>
        </p:grpSp>
        <p:sp>
          <p:nvSpPr>
            <p:cNvPr id="32" name="TextBox 31">
              <a:extLst>
                <a:ext uri="{FF2B5EF4-FFF2-40B4-BE49-F238E27FC236}">
                  <a16:creationId xmlns:a16="http://schemas.microsoft.com/office/drawing/2014/main" id="{D5A19B04-9AFF-4C9F-BDAA-5C31AAD0C34A}"/>
                </a:ext>
              </a:extLst>
            </p:cNvPr>
            <p:cNvSpPr txBox="1"/>
            <p:nvPr/>
          </p:nvSpPr>
          <p:spPr>
            <a:xfrm>
              <a:off x="11071809" y="6347936"/>
              <a:ext cx="10278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dirty="0">
                  <a:ln>
                    <a:noFill/>
                  </a:ln>
                  <a:solidFill>
                    <a:srgbClr val="E64823">
                      <a:lumMod val="75000"/>
                    </a:srgbClr>
                  </a:solidFill>
                  <a:effectLst/>
                  <a:uLnTx/>
                  <a:uFillTx/>
                  <a:latin typeface="Franklin Gothic Book" panose="020F0502020204030204"/>
                  <a:ea typeface="+mn-ea"/>
                  <a:cs typeface="+mn-cs"/>
                </a:rPr>
                <a:t>Contd.</a:t>
              </a:r>
            </a:p>
          </p:txBody>
        </p:sp>
      </p:grpSp>
    </p:spTree>
    <p:extLst>
      <p:ext uri="{BB962C8B-B14F-4D97-AF65-F5344CB8AC3E}">
        <p14:creationId xmlns:p14="http://schemas.microsoft.com/office/powerpoint/2010/main" val="1309906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a:hlinkClick r:id="" action="ppaction://noaction"/>
            <a:extLst>
              <a:ext uri="{FF2B5EF4-FFF2-40B4-BE49-F238E27FC236}">
                <a16:creationId xmlns:a16="http://schemas.microsoft.com/office/drawing/2014/main" id="{FC2CAB4D-6232-448A-9902-19DB980725A1}"/>
              </a:ext>
            </a:extLst>
          </p:cNvPr>
          <p:cNvSpPr/>
          <p:nvPr/>
        </p:nvSpPr>
        <p:spPr>
          <a:xfrm>
            <a:off x="1130067" y="1247174"/>
            <a:ext cx="4695423" cy="28981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CA" sz="3600" b="1" dirty="0">
                <a:solidFill>
                  <a:schemeClr val="bg1">
                    <a:lumMod val="50000"/>
                  </a:schemeClr>
                </a:solidFill>
              </a:rPr>
              <a:t>System Planning </a:t>
            </a:r>
          </a:p>
          <a:p>
            <a:pPr algn="ctr">
              <a:spcAft>
                <a:spcPts val="600"/>
              </a:spcAft>
            </a:pPr>
            <a:r>
              <a:rPr lang="en-CA" sz="3600" b="1" dirty="0">
                <a:solidFill>
                  <a:schemeClr val="bg1">
                    <a:lumMod val="50000"/>
                  </a:schemeClr>
                </a:solidFill>
              </a:rPr>
              <a:t>and </a:t>
            </a:r>
          </a:p>
          <a:p>
            <a:pPr algn="ctr">
              <a:spcAft>
                <a:spcPts val="600"/>
              </a:spcAft>
            </a:pPr>
            <a:r>
              <a:rPr lang="en-CA" sz="3600" b="1" dirty="0">
                <a:solidFill>
                  <a:schemeClr val="bg1">
                    <a:lumMod val="50000"/>
                  </a:schemeClr>
                </a:solidFill>
              </a:rPr>
              <a:t>Design Documents</a:t>
            </a:r>
          </a:p>
        </p:txBody>
      </p:sp>
      <p:sp>
        <p:nvSpPr>
          <p:cNvPr id="12" name="Rectangle 11">
            <a:hlinkClick r:id="" action="ppaction://noaction"/>
            <a:extLst>
              <a:ext uri="{FF2B5EF4-FFF2-40B4-BE49-F238E27FC236}">
                <a16:creationId xmlns:a16="http://schemas.microsoft.com/office/drawing/2014/main" id="{88FED30F-23B2-4547-9156-D097EB7AB36E}"/>
              </a:ext>
            </a:extLst>
          </p:cNvPr>
          <p:cNvSpPr/>
          <p:nvPr/>
        </p:nvSpPr>
        <p:spPr>
          <a:xfrm>
            <a:off x="6587257" y="1274227"/>
            <a:ext cx="4695423" cy="284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CA" sz="3600" b="1" dirty="0">
                <a:solidFill>
                  <a:schemeClr val="bg1">
                    <a:lumMod val="50000"/>
                  </a:schemeClr>
                </a:solidFill>
              </a:rPr>
              <a:t>Reference Documents and </a:t>
            </a:r>
          </a:p>
          <a:p>
            <a:pPr algn="ctr">
              <a:spcAft>
                <a:spcPts val="600"/>
              </a:spcAft>
            </a:pPr>
            <a:r>
              <a:rPr lang="en-CA" sz="3600" b="1" dirty="0">
                <a:solidFill>
                  <a:schemeClr val="bg1">
                    <a:lumMod val="50000"/>
                  </a:schemeClr>
                </a:solidFill>
              </a:rPr>
              <a:t>Tutorial Documents</a:t>
            </a:r>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2852686" y="5294169"/>
            <a:ext cx="7215141" cy="1115493"/>
          </a:xfrm>
        </p:spPr>
        <p:txBody>
          <a:bodyPr vert="horz" lIns="91440" tIns="45720" rIns="91440" bIns="45720" rtlCol="0" anchor="b">
            <a:noAutofit/>
          </a:bodyPr>
          <a:lstStyle/>
          <a:p>
            <a:r>
              <a:rPr lang="en-US" sz="6000" b="1" dirty="0">
                <a:solidFill>
                  <a:srgbClr val="FFFFFF"/>
                </a:solidFill>
              </a:rPr>
              <a:t>Table of Contents</a:t>
            </a:r>
          </a:p>
        </p:txBody>
      </p:sp>
    </p:spTree>
    <p:extLst>
      <p:ext uri="{BB962C8B-B14F-4D97-AF65-F5344CB8AC3E}">
        <p14:creationId xmlns:p14="http://schemas.microsoft.com/office/powerpoint/2010/main" val="293351433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643467" y="516835"/>
            <a:ext cx="3448259" cy="1666501"/>
          </a:xfrm>
        </p:spPr>
        <p:txBody>
          <a:bodyPr>
            <a:normAutofit/>
          </a:bodyPr>
          <a:lstStyle/>
          <a:p>
            <a:pPr lvl="0" algn="ctr">
              <a:spcBef>
                <a:spcPts val="0"/>
              </a:spcBef>
              <a:spcAft>
                <a:spcPts val="600"/>
              </a:spcAft>
              <a:defRPr/>
            </a:pPr>
            <a:r>
              <a:rPr lang="en-CA" sz="4000" b="1" spc="0" dirty="0">
                <a:solidFill>
                  <a:srgbClr val="FFFFFF"/>
                </a:solidFill>
                <a:latin typeface="Franklin Gothic Book" panose="020F0502020204030204"/>
              </a:rPr>
              <a:t>Take Quiz</a:t>
            </a:r>
          </a:p>
        </p:txBody>
      </p:sp>
      <p:cxnSp>
        <p:nvCxnSpPr>
          <p:cNvPr id="48" name="Straight Connector 4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027624B-0FA4-4CC7-B6B0-8E9666F006AC}"/>
              </a:ext>
            </a:extLst>
          </p:cNvPr>
          <p:cNvSpPr>
            <a:spLocks noGrp="1"/>
          </p:cNvSpPr>
          <p:nvPr>
            <p:ph idx="1"/>
          </p:nvPr>
        </p:nvSpPr>
        <p:spPr>
          <a:xfrm>
            <a:off x="242455" y="2555094"/>
            <a:ext cx="4294908" cy="3173352"/>
          </a:xfrm>
        </p:spPr>
        <p:txBody>
          <a:bodyPr>
            <a:normAutofit/>
          </a:bodyPr>
          <a:lstStyle/>
          <a:p>
            <a:pPr>
              <a:buFont typeface="Wingdings" panose="05000000000000000000" pitchFamily="2" charset="2"/>
              <a:buChar char="v"/>
            </a:pPr>
            <a:r>
              <a:rPr lang="en-CA" sz="1800" b="1" dirty="0">
                <a:solidFill>
                  <a:srgbClr val="FFFFFF"/>
                </a:solidFill>
              </a:rPr>
              <a:t>With successful submission, user can see their result. Here we can see how many questions were answered and how many of them were correct.  </a:t>
            </a:r>
          </a:p>
          <a:p>
            <a:pPr>
              <a:buFont typeface="Wingdings" panose="05000000000000000000" pitchFamily="2" charset="2"/>
              <a:buChar char="v"/>
            </a:pPr>
            <a:endParaRPr lang="en-CA" sz="1800" b="1" dirty="0">
              <a:solidFill>
                <a:srgbClr val="FFFFFF"/>
              </a:solidFill>
            </a:endParaRPr>
          </a:p>
        </p:txBody>
      </p:sp>
      <p:sp>
        <p:nvSpPr>
          <p:cNvPr id="15" name="Rectangle 14">
            <a:extLst>
              <a:ext uri="{FF2B5EF4-FFF2-40B4-BE49-F238E27FC236}">
                <a16:creationId xmlns:a16="http://schemas.microsoft.com/office/drawing/2014/main" id="{B73D1D91-E1F0-4F5C-A618-0CDF45C84415}"/>
              </a:ext>
            </a:extLst>
          </p:cNvPr>
          <p:cNvSpPr/>
          <p:nvPr/>
        </p:nvSpPr>
        <p:spPr>
          <a:xfrm>
            <a:off x="19346" y="6440269"/>
            <a:ext cx="451801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rPr>
              <a:t>URL: http://www.learnwithfun.ca/quiz/3</a:t>
            </a:r>
          </a:p>
        </p:txBody>
      </p:sp>
      <p:pic>
        <p:nvPicPr>
          <p:cNvPr id="3" name="Picture 2">
            <a:extLst>
              <a:ext uri="{FF2B5EF4-FFF2-40B4-BE49-F238E27FC236}">
                <a16:creationId xmlns:a16="http://schemas.microsoft.com/office/drawing/2014/main" id="{2C7880B6-2D5B-4D6E-9C8E-FE23393E1AF7}"/>
              </a:ext>
            </a:extLst>
          </p:cNvPr>
          <p:cNvPicPr>
            <a:picLocks noChangeAspect="1"/>
          </p:cNvPicPr>
          <p:nvPr/>
        </p:nvPicPr>
        <p:blipFill>
          <a:blip r:embed="rId2"/>
          <a:stretch>
            <a:fillRect/>
          </a:stretch>
        </p:blipFill>
        <p:spPr>
          <a:xfrm>
            <a:off x="5014999" y="-841"/>
            <a:ext cx="7176986" cy="6858000"/>
          </a:xfrm>
          <a:prstGeom prst="rect">
            <a:avLst/>
          </a:prstGeom>
        </p:spPr>
      </p:pic>
      <p:sp>
        <p:nvSpPr>
          <p:cNvPr id="4" name="TextBox 3">
            <a:extLst>
              <a:ext uri="{FF2B5EF4-FFF2-40B4-BE49-F238E27FC236}">
                <a16:creationId xmlns:a16="http://schemas.microsoft.com/office/drawing/2014/main" id="{F8643834-D5E8-4718-822D-6DCCE977AAE7}"/>
              </a:ext>
            </a:extLst>
          </p:cNvPr>
          <p:cNvSpPr txBox="1"/>
          <p:nvPr/>
        </p:nvSpPr>
        <p:spPr>
          <a:xfrm>
            <a:off x="5168096" y="2534855"/>
            <a:ext cx="1828800" cy="1828800"/>
          </a:xfrm>
          <a:prstGeom prst="rect">
            <a:avLst/>
          </a:prstGeom>
          <a:noFill/>
        </p:spPr>
        <p:txBody>
          <a:bodyPr wrap="square" rtlCol="0">
            <a:spAutoFit/>
          </a:bodyPr>
          <a:lstStyle/>
          <a:p>
            <a:r>
              <a:rPr lang="en-US" sz="1800" kern="1200" dirty="0">
                <a:solidFill>
                  <a:schemeClr val="tx1"/>
                </a:solidFill>
                <a:latin typeface="+mn-lt"/>
                <a:ea typeface="+mn-ea"/>
                <a:cs typeface="+mn-cs"/>
              </a:rPr>
              <a:t>Your text here</a:t>
            </a:r>
          </a:p>
        </p:txBody>
      </p:sp>
    </p:spTree>
    <p:extLst>
      <p:ext uri="{BB962C8B-B14F-4D97-AF65-F5344CB8AC3E}">
        <p14:creationId xmlns:p14="http://schemas.microsoft.com/office/powerpoint/2010/main" val="212711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643467" y="516835"/>
            <a:ext cx="3448259" cy="1666501"/>
          </a:xfrm>
        </p:spPr>
        <p:txBody>
          <a:bodyPr>
            <a:normAutofit/>
          </a:bodyPr>
          <a:lstStyle/>
          <a:p>
            <a:pPr lvl="0" algn="ctr">
              <a:spcBef>
                <a:spcPts val="0"/>
              </a:spcBef>
              <a:spcAft>
                <a:spcPts val="600"/>
              </a:spcAft>
              <a:defRPr/>
            </a:pPr>
            <a:r>
              <a:rPr lang="en-CA" sz="4000" b="1" spc="0" dirty="0">
                <a:solidFill>
                  <a:srgbClr val="FFFFFF"/>
                </a:solidFill>
                <a:latin typeface="Franklin Gothic Book" panose="020F0502020204030204"/>
              </a:rPr>
              <a:t>View Report</a:t>
            </a:r>
          </a:p>
        </p:txBody>
      </p:sp>
      <p:cxnSp>
        <p:nvCxnSpPr>
          <p:cNvPr id="48" name="Straight Connector 4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027624B-0FA4-4CC7-B6B0-8E9666F006AC}"/>
              </a:ext>
            </a:extLst>
          </p:cNvPr>
          <p:cNvSpPr>
            <a:spLocks noGrp="1"/>
          </p:cNvSpPr>
          <p:nvPr>
            <p:ph idx="1"/>
          </p:nvPr>
        </p:nvSpPr>
        <p:spPr>
          <a:xfrm>
            <a:off x="242455" y="2555094"/>
            <a:ext cx="4294908" cy="3173352"/>
          </a:xfrm>
        </p:spPr>
        <p:txBody>
          <a:bodyPr>
            <a:normAutofit/>
          </a:bodyPr>
          <a:lstStyle/>
          <a:p>
            <a:pPr>
              <a:buFont typeface="Wingdings" panose="05000000000000000000" pitchFamily="2" charset="2"/>
              <a:buChar char="v"/>
            </a:pPr>
            <a:endParaRPr lang="en-CA" sz="1800" b="1" dirty="0">
              <a:solidFill>
                <a:srgbClr val="FFFFFF"/>
              </a:solidFill>
            </a:endParaRPr>
          </a:p>
          <a:p>
            <a:pPr>
              <a:buFont typeface="Wingdings" panose="05000000000000000000" pitchFamily="2" charset="2"/>
              <a:buChar char="v"/>
            </a:pPr>
            <a:r>
              <a:rPr lang="en-CA" sz="1800" b="1" dirty="0">
                <a:solidFill>
                  <a:srgbClr val="FFFFFF"/>
                </a:solidFill>
              </a:rPr>
              <a:t>If we click on the Report button from the menu bar, we can check the scores achieved in all subjects and their quizzes. </a:t>
            </a:r>
          </a:p>
        </p:txBody>
      </p:sp>
      <p:sp>
        <p:nvSpPr>
          <p:cNvPr id="15" name="Rectangle 14">
            <a:extLst>
              <a:ext uri="{FF2B5EF4-FFF2-40B4-BE49-F238E27FC236}">
                <a16:creationId xmlns:a16="http://schemas.microsoft.com/office/drawing/2014/main" id="{B73D1D91-E1F0-4F5C-A618-0CDF45C84415}"/>
              </a:ext>
            </a:extLst>
          </p:cNvPr>
          <p:cNvSpPr/>
          <p:nvPr/>
        </p:nvSpPr>
        <p:spPr>
          <a:xfrm>
            <a:off x="19346" y="6440269"/>
            <a:ext cx="451801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rPr>
              <a:t>URL: http://www.learnwithfun.ca/report</a:t>
            </a:r>
          </a:p>
        </p:txBody>
      </p:sp>
      <p:grpSp>
        <p:nvGrpSpPr>
          <p:cNvPr id="17" name="Group 16">
            <a:extLst>
              <a:ext uri="{FF2B5EF4-FFF2-40B4-BE49-F238E27FC236}">
                <a16:creationId xmlns:a16="http://schemas.microsoft.com/office/drawing/2014/main" id="{8BA68F93-1269-47B5-BE46-A28E7F9452B4}"/>
              </a:ext>
            </a:extLst>
          </p:cNvPr>
          <p:cNvGrpSpPr/>
          <p:nvPr/>
        </p:nvGrpSpPr>
        <p:grpSpPr>
          <a:xfrm>
            <a:off x="4815397" y="-9676"/>
            <a:ext cx="7376588" cy="6857999"/>
            <a:chOff x="4815397" y="0"/>
            <a:chExt cx="7376588" cy="6857999"/>
          </a:xfrm>
        </p:grpSpPr>
        <p:pic>
          <p:nvPicPr>
            <p:cNvPr id="4" name="Picture 3">
              <a:extLst>
                <a:ext uri="{FF2B5EF4-FFF2-40B4-BE49-F238E27FC236}">
                  <a16:creationId xmlns:a16="http://schemas.microsoft.com/office/drawing/2014/main" id="{9DA05752-EBE7-4FB5-8533-0DCC116F0D94}"/>
                </a:ext>
              </a:extLst>
            </p:cNvPr>
            <p:cNvPicPr>
              <a:picLocks noChangeAspect="1"/>
            </p:cNvPicPr>
            <p:nvPr/>
          </p:nvPicPr>
          <p:blipFill>
            <a:blip r:embed="rId2"/>
            <a:stretch>
              <a:fillRect/>
            </a:stretch>
          </p:blipFill>
          <p:spPr>
            <a:xfrm>
              <a:off x="4815397" y="0"/>
              <a:ext cx="7376588" cy="6857999"/>
            </a:xfrm>
            <a:prstGeom prst="rect">
              <a:avLst/>
            </a:prstGeom>
          </p:spPr>
        </p:pic>
        <p:grpSp>
          <p:nvGrpSpPr>
            <p:cNvPr id="16" name="Group 15">
              <a:extLst>
                <a:ext uri="{FF2B5EF4-FFF2-40B4-BE49-F238E27FC236}">
                  <a16:creationId xmlns:a16="http://schemas.microsoft.com/office/drawing/2014/main" id="{166375DD-EB86-4CCD-AE38-C5FCD0D92467}"/>
                </a:ext>
              </a:extLst>
            </p:cNvPr>
            <p:cNvGrpSpPr/>
            <p:nvPr/>
          </p:nvGrpSpPr>
          <p:grpSpPr>
            <a:xfrm>
              <a:off x="7611035" y="319167"/>
              <a:ext cx="3237192" cy="276999"/>
              <a:chOff x="7611035" y="319167"/>
              <a:chExt cx="3237192" cy="276999"/>
            </a:xfrm>
          </p:grpSpPr>
          <p:cxnSp>
            <p:nvCxnSpPr>
              <p:cNvPr id="9" name="Straight Arrow Connector 8">
                <a:extLst>
                  <a:ext uri="{FF2B5EF4-FFF2-40B4-BE49-F238E27FC236}">
                    <a16:creationId xmlns:a16="http://schemas.microsoft.com/office/drawing/2014/main" id="{9DBC30F0-B895-4246-93BA-AC415EB6380B}"/>
                  </a:ext>
                </a:extLst>
              </p:cNvPr>
              <p:cNvCxnSpPr>
                <a:cxnSpLocks/>
              </p:cNvCxnSpPr>
              <p:nvPr/>
            </p:nvCxnSpPr>
            <p:spPr>
              <a:xfrm flipH="1">
                <a:off x="7611035" y="457667"/>
                <a:ext cx="554019" cy="0"/>
              </a:xfrm>
              <a:prstGeom prst="straightConnector1">
                <a:avLst/>
              </a:prstGeom>
              <a:ln w="57150">
                <a:solidFill>
                  <a:schemeClr val="accent4">
                    <a:lumMod val="40000"/>
                    <a:lumOff val="60000"/>
                  </a:schemeClr>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961C646D-0BB9-4A27-A1B9-2A1115968D53}"/>
                  </a:ext>
                </a:extLst>
              </p:cNvPr>
              <p:cNvSpPr txBox="1"/>
              <p:nvPr/>
            </p:nvSpPr>
            <p:spPr>
              <a:xfrm>
                <a:off x="8160696" y="319167"/>
                <a:ext cx="26875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accent4">
                        <a:lumMod val="20000"/>
                        <a:lumOff val="80000"/>
                      </a:schemeClr>
                    </a:solidFill>
                    <a:effectLst/>
                    <a:uLnTx/>
                    <a:uFillTx/>
                    <a:latin typeface="Franklin Gothic Book" panose="020F0502020204030204"/>
                    <a:ea typeface="+mn-ea"/>
                    <a:cs typeface="+mn-cs"/>
                  </a:rPr>
                  <a:t>To see Report for all given quizzes</a:t>
                </a:r>
              </a:p>
            </p:txBody>
          </p:sp>
        </p:grpSp>
      </p:grpSp>
    </p:spTree>
    <p:extLst>
      <p:ext uri="{BB962C8B-B14F-4D97-AF65-F5344CB8AC3E}">
        <p14:creationId xmlns:p14="http://schemas.microsoft.com/office/powerpoint/2010/main" val="165341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28">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
        <p:nvSpPr>
          <p:cNvPr id="44" name="Rectangle 30">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2650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32">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33999" y="354227"/>
            <a:ext cx="10909073" cy="1014856"/>
          </a:xfrm>
        </p:spPr>
        <p:txBody>
          <a:bodyPr vert="horz" lIns="91440" tIns="45720" rIns="91440" bIns="45720" rtlCol="0" anchor="b">
            <a:normAutofit/>
          </a:bodyPr>
          <a:lstStyle/>
          <a:p>
            <a:pPr algn="ctr"/>
            <a:r>
              <a:rPr lang="en-US" sz="4800" b="1" dirty="0">
                <a:solidFill>
                  <a:schemeClr val="bg1"/>
                </a:solidFill>
              </a:rPr>
              <a:t>Tutorial Documents</a:t>
            </a:r>
          </a:p>
        </p:txBody>
      </p:sp>
      <p:cxnSp>
        <p:nvCxnSpPr>
          <p:cNvPr id="46" name="Straight Connector 34">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942" y="1466833"/>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36">
            <a:extLst>
              <a:ext uri="{FF2B5EF4-FFF2-40B4-BE49-F238E27FC236}">
                <a16:creationId xmlns:a16="http://schemas.microsoft.com/office/drawing/2014/main" id="{C29A556F-7A49-46B7-A1C2-C0280C895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 name="Group 5">
            <a:extLst>
              <a:ext uri="{FF2B5EF4-FFF2-40B4-BE49-F238E27FC236}">
                <a16:creationId xmlns:a16="http://schemas.microsoft.com/office/drawing/2014/main" id="{5B6BEA95-07DE-41C1-9202-967AC1E94496}"/>
              </a:ext>
            </a:extLst>
          </p:cNvPr>
          <p:cNvGrpSpPr/>
          <p:nvPr/>
        </p:nvGrpSpPr>
        <p:grpSpPr>
          <a:xfrm>
            <a:off x="1601116" y="2901954"/>
            <a:ext cx="2520000" cy="3169541"/>
            <a:chOff x="1601116" y="2901954"/>
            <a:chExt cx="2520000" cy="3169541"/>
          </a:xfrm>
        </p:grpSpPr>
        <p:sp>
          <p:nvSpPr>
            <p:cNvPr id="18" name="TextBox 17">
              <a:hlinkClick r:id="rId3" action="ppaction://hlinksldjump"/>
              <a:extLst>
                <a:ext uri="{FF2B5EF4-FFF2-40B4-BE49-F238E27FC236}">
                  <a16:creationId xmlns:a16="http://schemas.microsoft.com/office/drawing/2014/main" id="{D37FD9C3-95A2-4EFF-9CAE-C92442B0DA20}"/>
                </a:ext>
              </a:extLst>
            </p:cNvPr>
            <p:cNvSpPr txBox="1">
              <a:spLocks/>
            </p:cNvSpPr>
            <p:nvPr/>
          </p:nvSpPr>
          <p:spPr>
            <a:xfrm>
              <a:off x="1601116" y="4991495"/>
              <a:ext cx="2520000" cy="1080000"/>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3200" b="1" i="0" u="none" strike="noStrike" kern="1200" cap="none" spc="0" normalizeH="0" baseline="0" noProof="0" dirty="0">
                  <a:ln>
                    <a:noFill/>
                  </a:ln>
                  <a:solidFill>
                    <a:srgbClr val="FFFFFF"/>
                  </a:solidFill>
                  <a:effectLst/>
                  <a:uLnTx/>
                  <a:uFillTx/>
                  <a:latin typeface="Franklin Gothic Book" panose="020F0502020204030204"/>
                  <a:ea typeface="+mn-ea"/>
                  <a:cs typeface="+mn-cs"/>
                </a:rPr>
                <a:t>Registered User</a:t>
              </a:r>
            </a:p>
          </p:txBody>
        </p:sp>
        <p:grpSp>
          <p:nvGrpSpPr>
            <p:cNvPr id="93" name="Group 92">
              <a:extLst>
                <a:ext uri="{FF2B5EF4-FFF2-40B4-BE49-F238E27FC236}">
                  <a16:creationId xmlns:a16="http://schemas.microsoft.com/office/drawing/2014/main" id="{146CE7CE-220B-4C9A-B965-6FEA120001D3}"/>
                </a:ext>
              </a:extLst>
            </p:cNvPr>
            <p:cNvGrpSpPr/>
            <p:nvPr/>
          </p:nvGrpSpPr>
          <p:grpSpPr>
            <a:xfrm>
              <a:off x="2132558" y="2901954"/>
              <a:ext cx="1563141" cy="1728000"/>
              <a:chOff x="5570485" y="3006620"/>
              <a:chExt cx="1182467" cy="1790522"/>
            </a:xfrm>
          </p:grpSpPr>
          <p:sp>
            <p:nvSpPr>
              <p:cNvPr id="94" name="Oval 93">
                <a:extLst>
                  <a:ext uri="{FF2B5EF4-FFF2-40B4-BE49-F238E27FC236}">
                    <a16:creationId xmlns:a16="http://schemas.microsoft.com/office/drawing/2014/main" id="{7E96ACF7-F155-4607-B05D-100CB3C2B614}"/>
                  </a:ext>
                </a:extLst>
              </p:cNvPr>
              <p:cNvSpPr/>
              <p:nvPr/>
            </p:nvSpPr>
            <p:spPr>
              <a:xfrm>
                <a:off x="5723869" y="3006620"/>
                <a:ext cx="529214" cy="65330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ectangle: Top Corners Snipped 94">
                <a:extLst>
                  <a:ext uri="{FF2B5EF4-FFF2-40B4-BE49-F238E27FC236}">
                    <a16:creationId xmlns:a16="http://schemas.microsoft.com/office/drawing/2014/main" id="{23AB2142-D5B4-4043-8E8E-577381C18159}"/>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6" name="Group 95">
                <a:extLst>
                  <a:ext uri="{FF2B5EF4-FFF2-40B4-BE49-F238E27FC236}">
                    <a16:creationId xmlns:a16="http://schemas.microsoft.com/office/drawing/2014/main" id="{C7185DA1-F798-445E-9F63-5096447051AE}"/>
                  </a:ext>
                </a:extLst>
              </p:cNvPr>
              <p:cNvGrpSpPr/>
              <p:nvPr/>
            </p:nvGrpSpPr>
            <p:grpSpPr>
              <a:xfrm>
                <a:off x="6047058" y="4078804"/>
                <a:ext cx="705894" cy="718338"/>
                <a:chOff x="9269956" y="3687597"/>
                <a:chExt cx="705894" cy="718338"/>
              </a:xfrm>
            </p:grpSpPr>
            <p:sp>
              <p:nvSpPr>
                <p:cNvPr id="97" name="Flowchart: Connector 96">
                  <a:extLst>
                    <a:ext uri="{FF2B5EF4-FFF2-40B4-BE49-F238E27FC236}">
                      <a16:creationId xmlns:a16="http://schemas.microsoft.com/office/drawing/2014/main" id="{7C8A5E05-1ACA-47F6-BA4D-797F6578922C}"/>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8" name="Graphic 97" descr="Checkmark">
                  <a:extLst>
                    <a:ext uri="{FF2B5EF4-FFF2-40B4-BE49-F238E27FC236}">
                      <a16:creationId xmlns:a16="http://schemas.microsoft.com/office/drawing/2014/main" id="{E7E6F241-9C4C-4F8B-BFE4-932475B6C6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0255" y="3819998"/>
                  <a:ext cx="479808" cy="494225"/>
                </a:xfrm>
                <a:prstGeom prst="rect">
                  <a:avLst/>
                </a:prstGeom>
              </p:spPr>
            </p:pic>
          </p:grpSp>
        </p:grpSp>
      </p:grpSp>
      <p:grpSp>
        <p:nvGrpSpPr>
          <p:cNvPr id="7" name="Group 6">
            <a:extLst>
              <a:ext uri="{FF2B5EF4-FFF2-40B4-BE49-F238E27FC236}">
                <a16:creationId xmlns:a16="http://schemas.microsoft.com/office/drawing/2014/main" id="{DCE0F54E-B759-4B97-8F07-8E4F3D2DE8F4}"/>
              </a:ext>
            </a:extLst>
          </p:cNvPr>
          <p:cNvGrpSpPr/>
          <p:nvPr/>
        </p:nvGrpSpPr>
        <p:grpSpPr>
          <a:xfrm>
            <a:off x="4918390" y="2901954"/>
            <a:ext cx="2520000" cy="3166212"/>
            <a:chOff x="4918390" y="2901954"/>
            <a:chExt cx="2520000" cy="3166212"/>
          </a:xfrm>
        </p:grpSpPr>
        <p:sp>
          <p:nvSpPr>
            <p:cNvPr id="52" name="TextBox 51">
              <a:hlinkClick r:id="rId6" action="ppaction://hlinksldjump"/>
              <a:extLst>
                <a:ext uri="{FF2B5EF4-FFF2-40B4-BE49-F238E27FC236}">
                  <a16:creationId xmlns:a16="http://schemas.microsoft.com/office/drawing/2014/main" id="{B7A00D93-8E02-462B-85DB-D3B717069F00}"/>
                </a:ext>
              </a:extLst>
            </p:cNvPr>
            <p:cNvSpPr txBox="1">
              <a:spLocks/>
            </p:cNvSpPr>
            <p:nvPr/>
          </p:nvSpPr>
          <p:spPr>
            <a:xfrm>
              <a:off x="4918390" y="4988166"/>
              <a:ext cx="2520000" cy="1080000"/>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3200" b="1" i="0" u="none" strike="noStrike" kern="1200" cap="none" spc="0" normalizeH="0" baseline="0" noProof="0" dirty="0">
                  <a:ln>
                    <a:noFill/>
                  </a:ln>
                  <a:solidFill>
                    <a:srgbClr val="000000"/>
                  </a:solidFill>
                  <a:effectLst/>
                  <a:uLnTx/>
                  <a:uFillTx/>
                  <a:latin typeface="Franklin Gothic Book" panose="020F0502020204030204"/>
                  <a:ea typeface="+mn-ea"/>
                  <a:cs typeface="+mn-cs"/>
                </a:rPr>
                <a:t>Unregistered User</a:t>
              </a:r>
            </a:p>
          </p:txBody>
        </p:sp>
        <p:grpSp>
          <p:nvGrpSpPr>
            <p:cNvPr id="99" name="Group 98">
              <a:extLst>
                <a:ext uri="{FF2B5EF4-FFF2-40B4-BE49-F238E27FC236}">
                  <a16:creationId xmlns:a16="http://schemas.microsoft.com/office/drawing/2014/main" id="{133AAD95-69D2-431D-B152-794A16A18BAD}"/>
                </a:ext>
              </a:extLst>
            </p:cNvPr>
            <p:cNvGrpSpPr/>
            <p:nvPr/>
          </p:nvGrpSpPr>
          <p:grpSpPr>
            <a:xfrm>
              <a:off x="5454974" y="2901954"/>
              <a:ext cx="1476000" cy="1728000"/>
              <a:chOff x="9589745" y="2938856"/>
              <a:chExt cx="1527508" cy="1790522"/>
            </a:xfrm>
          </p:grpSpPr>
          <p:grpSp>
            <p:nvGrpSpPr>
              <p:cNvPr id="100" name="Group 99">
                <a:extLst>
                  <a:ext uri="{FF2B5EF4-FFF2-40B4-BE49-F238E27FC236}">
                    <a16:creationId xmlns:a16="http://schemas.microsoft.com/office/drawing/2014/main" id="{5C49904D-7920-4E0F-AB98-47499AD92BC4}"/>
                  </a:ext>
                </a:extLst>
              </p:cNvPr>
              <p:cNvGrpSpPr/>
              <p:nvPr/>
            </p:nvGrpSpPr>
            <p:grpSpPr>
              <a:xfrm>
                <a:off x="9589745" y="2938856"/>
                <a:ext cx="1527508" cy="1790522"/>
                <a:chOff x="5570485" y="3006620"/>
                <a:chExt cx="1182467" cy="1790522"/>
              </a:xfrm>
            </p:grpSpPr>
            <p:sp>
              <p:nvSpPr>
                <p:cNvPr id="102" name="Oval 101">
                  <a:extLst>
                    <a:ext uri="{FF2B5EF4-FFF2-40B4-BE49-F238E27FC236}">
                      <a16:creationId xmlns:a16="http://schemas.microsoft.com/office/drawing/2014/main" id="{1DFFE5FC-9029-43BD-B960-903488613E44}"/>
                    </a:ext>
                  </a:extLst>
                </p:cNvPr>
                <p:cNvSpPr/>
                <p:nvPr/>
              </p:nvSpPr>
              <p:spPr>
                <a:xfrm>
                  <a:off x="5768112" y="3006620"/>
                  <a:ext cx="529214" cy="65330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Rectangle: Top Corners Snipped 102">
                  <a:extLst>
                    <a:ext uri="{FF2B5EF4-FFF2-40B4-BE49-F238E27FC236}">
                      <a16:creationId xmlns:a16="http://schemas.microsoft.com/office/drawing/2014/main" id="{DFC71AFB-DBF5-445B-9AE6-A34D98BB8A80}"/>
                    </a:ext>
                  </a:extLst>
                </p:cNvPr>
                <p:cNvSpPr/>
                <p:nvPr/>
              </p:nvSpPr>
              <p:spPr>
                <a:xfrm>
                  <a:off x="5570485" y="3733323"/>
                  <a:ext cx="914400" cy="688859"/>
                </a:xfrm>
                <a:prstGeom prst="snip2SameRect">
                  <a:avLst/>
                </a:prstGeom>
                <a:solidFill>
                  <a:srgbClr val="B4E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4" name="Flowchart: Connector 103">
                  <a:extLst>
                    <a:ext uri="{FF2B5EF4-FFF2-40B4-BE49-F238E27FC236}">
                      <a16:creationId xmlns:a16="http://schemas.microsoft.com/office/drawing/2014/main" id="{24663E99-2C25-4244-AAD9-6A5DC8E8BAD1}"/>
                    </a:ext>
                  </a:extLst>
                </p:cNvPr>
                <p:cNvSpPr/>
                <p:nvPr/>
              </p:nvSpPr>
              <p:spPr>
                <a:xfrm>
                  <a:off x="6047058" y="4078804"/>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01" name="Graphic 100" descr="Question mark">
                <a:extLst>
                  <a:ext uri="{FF2B5EF4-FFF2-40B4-BE49-F238E27FC236}">
                    <a16:creationId xmlns:a16="http://schemas.microsoft.com/office/drawing/2014/main" id="{1CFA2522-C235-40C8-B12E-E2D4C9A128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35475" y="4084074"/>
                <a:ext cx="819875" cy="570476"/>
              </a:xfrm>
              <a:prstGeom prst="rect">
                <a:avLst/>
              </a:prstGeom>
            </p:spPr>
          </p:pic>
        </p:grpSp>
      </p:grpSp>
      <p:grpSp>
        <p:nvGrpSpPr>
          <p:cNvPr id="8" name="Group 7">
            <a:extLst>
              <a:ext uri="{FF2B5EF4-FFF2-40B4-BE49-F238E27FC236}">
                <a16:creationId xmlns:a16="http://schemas.microsoft.com/office/drawing/2014/main" id="{9F5BD5F0-C7C1-4F9A-A854-9AC6FF002F07}"/>
              </a:ext>
            </a:extLst>
          </p:cNvPr>
          <p:cNvGrpSpPr/>
          <p:nvPr/>
        </p:nvGrpSpPr>
        <p:grpSpPr>
          <a:xfrm>
            <a:off x="8235664" y="2465273"/>
            <a:ext cx="2520000" cy="3596646"/>
            <a:chOff x="8235664" y="2465273"/>
            <a:chExt cx="2520000" cy="3596646"/>
          </a:xfrm>
        </p:grpSpPr>
        <p:sp>
          <p:nvSpPr>
            <p:cNvPr id="53" name="TextBox 52">
              <a:hlinkClick r:id="rId9" action="ppaction://hlinksldjump"/>
              <a:extLst>
                <a:ext uri="{FF2B5EF4-FFF2-40B4-BE49-F238E27FC236}">
                  <a16:creationId xmlns:a16="http://schemas.microsoft.com/office/drawing/2014/main" id="{0E9F7196-4FCD-46AF-9104-361517BC4D51}"/>
                </a:ext>
              </a:extLst>
            </p:cNvPr>
            <p:cNvSpPr txBox="1">
              <a:spLocks/>
            </p:cNvSpPr>
            <p:nvPr/>
          </p:nvSpPr>
          <p:spPr>
            <a:xfrm>
              <a:off x="8235664" y="4981919"/>
              <a:ext cx="2520000" cy="1080000"/>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3200" b="1" i="0" u="none" strike="noStrike" kern="1200" cap="none" spc="0" normalizeH="0" baseline="0" noProof="0" dirty="0">
                  <a:ln>
                    <a:noFill/>
                  </a:ln>
                  <a:solidFill>
                    <a:srgbClr val="000000"/>
                  </a:solidFill>
                  <a:effectLst/>
                  <a:uLnTx/>
                  <a:uFillTx/>
                  <a:latin typeface="Franklin Gothic Book" panose="020F0502020204030204"/>
                  <a:ea typeface="+mn-ea"/>
                  <a:cs typeface="+mn-cs"/>
                </a:rPr>
                <a:t>Admin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3200" b="1" i="0" u="none" strike="noStrike" kern="1200" cap="none" spc="0" normalizeH="0" baseline="0" noProof="0" dirty="0">
                  <a:ln>
                    <a:noFill/>
                  </a:ln>
                  <a:solidFill>
                    <a:srgbClr val="000000"/>
                  </a:solidFill>
                  <a:effectLst/>
                  <a:uLnTx/>
                  <a:uFillTx/>
                  <a:latin typeface="Franklin Gothic Book" panose="020F0502020204030204"/>
                  <a:ea typeface="+mn-ea"/>
                  <a:cs typeface="+mn-cs"/>
                </a:rPr>
                <a:t>User</a:t>
              </a:r>
            </a:p>
          </p:txBody>
        </p:sp>
        <p:grpSp>
          <p:nvGrpSpPr>
            <p:cNvPr id="105" name="Group 104">
              <a:extLst>
                <a:ext uri="{FF2B5EF4-FFF2-40B4-BE49-F238E27FC236}">
                  <a16:creationId xmlns:a16="http://schemas.microsoft.com/office/drawing/2014/main" id="{13C1DD49-53A8-4B77-945C-2AC3573354AE}"/>
                </a:ext>
              </a:extLst>
            </p:cNvPr>
            <p:cNvGrpSpPr/>
            <p:nvPr/>
          </p:nvGrpSpPr>
          <p:grpSpPr>
            <a:xfrm>
              <a:off x="8567111" y="2465273"/>
              <a:ext cx="1964557" cy="2347206"/>
              <a:chOff x="9934965" y="2841252"/>
              <a:chExt cx="1964557" cy="2347206"/>
            </a:xfrm>
          </p:grpSpPr>
          <p:pic>
            <p:nvPicPr>
              <p:cNvPr id="106" name="Graphic 105" descr="Gears">
                <a:extLst>
                  <a:ext uri="{FF2B5EF4-FFF2-40B4-BE49-F238E27FC236}">
                    <a16:creationId xmlns:a16="http://schemas.microsoft.com/office/drawing/2014/main" id="{B9EB28B5-755B-48E4-BBD2-30A1353C4D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9934965" y="2841252"/>
                <a:ext cx="1964556" cy="2347206"/>
              </a:xfrm>
              <a:prstGeom prst="rect">
                <a:avLst/>
              </a:prstGeom>
            </p:spPr>
          </p:pic>
          <p:grpSp>
            <p:nvGrpSpPr>
              <p:cNvPr id="117" name="Group 116">
                <a:extLst>
                  <a:ext uri="{FF2B5EF4-FFF2-40B4-BE49-F238E27FC236}">
                    <a16:creationId xmlns:a16="http://schemas.microsoft.com/office/drawing/2014/main" id="{93F4852F-58AA-461D-B629-D99B871E3A7A}"/>
                  </a:ext>
                </a:extLst>
              </p:cNvPr>
              <p:cNvGrpSpPr/>
              <p:nvPr/>
            </p:nvGrpSpPr>
            <p:grpSpPr>
              <a:xfrm>
                <a:off x="9965260" y="3861579"/>
                <a:ext cx="847894" cy="1186945"/>
                <a:chOff x="5935149" y="3789523"/>
                <a:chExt cx="656367" cy="1186945"/>
              </a:xfrm>
            </p:grpSpPr>
            <p:sp>
              <p:nvSpPr>
                <p:cNvPr id="119" name="Oval 118">
                  <a:extLst>
                    <a:ext uri="{FF2B5EF4-FFF2-40B4-BE49-F238E27FC236}">
                      <a16:creationId xmlns:a16="http://schemas.microsoft.com/office/drawing/2014/main" id="{1FFE3DEC-2FF7-4DBE-80F5-981978FBD08F}"/>
                    </a:ext>
                  </a:extLst>
                </p:cNvPr>
                <p:cNvSpPr/>
                <p:nvPr/>
              </p:nvSpPr>
              <p:spPr>
                <a:xfrm>
                  <a:off x="6050103" y="3789523"/>
                  <a:ext cx="426456" cy="49058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3" name="Rectangle: Top Corners Snipped 122">
                  <a:extLst>
                    <a:ext uri="{FF2B5EF4-FFF2-40B4-BE49-F238E27FC236}">
                      <a16:creationId xmlns:a16="http://schemas.microsoft.com/office/drawing/2014/main" id="{6D83E996-4F6E-4EBB-92AA-F978FEBA6761}"/>
                    </a:ext>
                  </a:extLst>
                </p:cNvPr>
                <p:cNvSpPr/>
                <p:nvPr/>
              </p:nvSpPr>
              <p:spPr>
                <a:xfrm>
                  <a:off x="5935149" y="4368400"/>
                  <a:ext cx="656367" cy="608068"/>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8" name="Star: 5 Points 117">
                <a:extLst>
                  <a:ext uri="{FF2B5EF4-FFF2-40B4-BE49-F238E27FC236}">
                    <a16:creationId xmlns:a16="http://schemas.microsoft.com/office/drawing/2014/main" id="{0CC45C23-6D9C-4FFA-A88B-B5B7241E08F7}"/>
                  </a:ext>
                </a:extLst>
              </p:cNvPr>
              <p:cNvSpPr/>
              <p:nvPr/>
            </p:nvSpPr>
            <p:spPr>
              <a:xfrm>
                <a:off x="11127538" y="3934848"/>
                <a:ext cx="771984" cy="663574"/>
              </a:xfrm>
              <a:prstGeom prst="star5">
                <a:avLst/>
              </a:prstGeom>
              <a:solidFill>
                <a:srgbClr val="EE7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extLst>
      <p:ext uri="{BB962C8B-B14F-4D97-AF65-F5344CB8AC3E}">
        <p14:creationId xmlns:p14="http://schemas.microsoft.com/office/powerpoint/2010/main" val="90890486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575992" y="2548683"/>
            <a:ext cx="3659246" cy="1040232"/>
          </a:xfrm>
          <a:prstGeom prst="rect">
            <a:avLst/>
          </a:prstGeom>
        </p:spPr>
        <p:txBody>
          <a:bodyPr vert="horz" lIns="91440" tIns="45720" rIns="91440" bIns="45720" rtlCol="0" anchor="b">
            <a:normAutofit fontScale="70000" lnSpcReduction="20000"/>
          </a:bodyPr>
          <a:lstStyle/>
          <a:p>
            <a:pPr>
              <a:lnSpc>
                <a:spcPct val="90000"/>
              </a:lnSpc>
              <a:spcBef>
                <a:spcPct val="0"/>
              </a:spcBef>
              <a:spcAft>
                <a:spcPts val="600"/>
              </a:spcAft>
            </a:pPr>
            <a:r>
              <a:rPr lang="en-US" sz="5000" spc="-50" dirty="0">
                <a:solidFill>
                  <a:srgbClr val="FFFFFF"/>
                </a:solidFill>
                <a:latin typeface="+mj-lt"/>
                <a:ea typeface="+mj-ea"/>
                <a:cs typeface="+mj-cs"/>
              </a:rPr>
              <a:t>Step 1: </a:t>
            </a:r>
          </a:p>
          <a:p>
            <a:pPr>
              <a:lnSpc>
                <a:spcPct val="90000"/>
              </a:lnSpc>
              <a:spcBef>
                <a:spcPct val="0"/>
              </a:spcBef>
              <a:spcAft>
                <a:spcPts val="600"/>
              </a:spcAft>
            </a:pPr>
            <a:r>
              <a:rPr lang="en-US" sz="5000" spc="-50" dirty="0">
                <a:solidFill>
                  <a:srgbClr val="FFFFFF"/>
                </a:solidFill>
                <a:latin typeface="+mj-lt"/>
                <a:ea typeface="+mj-ea"/>
                <a:cs typeface="+mj-cs"/>
              </a:rPr>
              <a:t>Visit Home Page</a:t>
            </a:r>
          </a:p>
        </p:txBody>
      </p:sp>
      <p:cxnSp>
        <p:nvCxnSpPr>
          <p:cNvPr id="32" name="Straight Connector 3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3FB23608-B9E7-4E66-809D-DE65BB54D9D2}"/>
              </a:ext>
            </a:extLst>
          </p:cNvPr>
          <p:cNvGrpSpPr/>
          <p:nvPr/>
        </p:nvGrpSpPr>
        <p:grpSpPr>
          <a:xfrm>
            <a:off x="35978" y="42245"/>
            <a:ext cx="1171680" cy="1313026"/>
            <a:chOff x="1601116" y="2901957"/>
            <a:chExt cx="2520000" cy="2664233"/>
          </a:xfrm>
        </p:grpSpPr>
        <p:sp>
          <p:nvSpPr>
            <p:cNvPr id="7" name="TextBox 6">
              <a:hlinkClick r:id="" action="ppaction://noaction"/>
              <a:extLst>
                <a:ext uri="{FF2B5EF4-FFF2-40B4-BE49-F238E27FC236}">
                  <a16:creationId xmlns:a16="http://schemas.microsoft.com/office/drawing/2014/main" id="{8E102A06-EEDB-4EFE-9806-0B33C3032030}"/>
                </a:ext>
              </a:extLst>
            </p:cNvPr>
            <p:cNvSpPr txBox="1">
              <a:spLocks/>
            </p:cNvSpPr>
            <p:nvPr/>
          </p:nvSpPr>
          <p:spPr>
            <a:xfrm>
              <a:off x="1601116" y="4991496"/>
              <a:ext cx="2520000" cy="574694"/>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spcBef>
                  <a:spcPts val="0"/>
                </a:spcBef>
                <a:spcAft>
                  <a:spcPts val="600"/>
                </a:spcAft>
                <a:buClrTx/>
                <a:buSzTx/>
                <a:buFontTx/>
                <a:buNone/>
                <a:tabLst/>
                <a:defRPr/>
              </a:pPr>
              <a:r>
                <a:rPr kumimoji="0" lang="en-CA" sz="800" b="1" i="0" u="none" strike="noStrike" kern="1200" cap="none" spc="0" normalizeH="0" baseline="0" noProof="0">
                  <a:ln>
                    <a:noFill/>
                  </a:ln>
                  <a:solidFill>
                    <a:srgbClr val="FFFFFF"/>
                  </a:solidFill>
                  <a:effectLst/>
                  <a:uLnTx/>
                  <a:uFillTx/>
                  <a:latin typeface="Franklin Gothic Book" panose="020F0502020204030204"/>
                  <a:ea typeface="+mn-ea"/>
                  <a:cs typeface="+mn-cs"/>
                </a:rPr>
                <a:t>Registered User</a:t>
              </a:r>
            </a:p>
          </p:txBody>
        </p:sp>
        <p:grpSp>
          <p:nvGrpSpPr>
            <p:cNvPr id="9" name="Group 8">
              <a:extLst>
                <a:ext uri="{FF2B5EF4-FFF2-40B4-BE49-F238E27FC236}">
                  <a16:creationId xmlns:a16="http://schemas.microsoft.com/office/drawing/2014/main" id="{13083DDE-69D6-47A7-92BE-B4D4BCFF64FB}"/>
                </a:ext>
              </a:extLst>
            </p:cNvPr>
            <p:cNvGrpSpPr/>
            <p:nvPr/>
          </p:nvGrpSpPr>
          <p:grpSpPr>
            <a:xfrm>
              <a:off x="2132558" y="2901957"/>
              <a:ext cx="1563141" cy="1728000"/>
              <a:chOff x="5570485" y="3006621"/>
              <a:chExt cx="1182467" cy="1790521"/>
            </a:xfrm>
          </p:grpSpPr>
          <p:sp>
            <p:nvSpPr>
              <p:cNvPr id="11" name="Oval 10">
                <a:extLst>
                  <a:ext uri="{FF2B5EF4-FFF2-40B4-BE49-F238E27FC236}">
                    <a16:creationId xmlns:a16="http://schemas.microsoft.com/office/drawing/2014/main" id="{82F197BC-B1ED-4172-B71C-364B9A2708FE}"/>
                  </a:ext>
                </a:extLst>
              </p:cNvPr>
              <p:cNvSpPr/>
              <p:nvPr/>
            </p:nvSpPr>
            <p:spPr>
              <a:xfrm>
                <a:off x="5723869" y="3006621"/>
                <a:ext cx="529214" cy="6533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sp>
            <p:nvSpPr>
              <p:cNvPr id="12" name="Rectangle: Top Corners Snipped 11">
                <a:extLst>
                  <a:ext uri="{FF2B5EF4-FFF2-40B4-BE49-F238E27FC236}">
                    <a16:creationId xmlns:a16="http://schemas.microsoft.com/office/drawing/2014/main" id="{51912263-8318-4715-ACF4-1640F99A13D7}"/>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grpSp>
            <p:nvGrpSpPr>
              <p:cNvPr id="13" name="Group 12">
                <a:extLst>
                  <a:ext uri="{FF2B5EF4-FFF2-40B4-BE49-F238E27FC236}">
                    <a16:creationId xmlns:a16="http://schemas.microsoft.com/office/drawing/2014/main" id="{28EE5DBB-3A85-4E50-B6E7-4CA98BC7C525}"/>
                  </a:ext>
                </a:extLst>
              </p:cNvPr>
              <p:cNvGrpSpPr/>
              <p:nvPr/>
            </p:nvGrpSpPr>
            <p:grpSpPr>
              <a:xfrm>
                <a:off x="6047058" y="4078804"/>
                <a:ext cx="705894" cy="718338"/>
                <a:chOff x="9269956" y="3687597"/>
                <a:chExt cx="705894" cy="718338"/>
              </a:xfrm>
            </p:grpSpPr>
            <p:sp>
              <p:nvSpPr>
                <p:cNvPr id="14" name="Flowchart: Connector 13">
                  <a:extLst>
                    <a:ext uri="{FF2B5EF4-FFF2-40B4-BE49-F238E27FC236}">
                      <a16:creationId xmlns:a16="http://schemas.microsoft.com/office/drawing/2014/main" id="{0EF5E986-087E-4336-ADDF-F1DA0E605259}"/>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pic>
              <p:nvPicPr>
                <p:cNvPr id="15" name="Graphic 14" descr="Checkmark">
                  <a:extLst>
                    <a:ext uri="{FF2B5EF4-FFF2-40B4-BE49-F238E27FC236}">
                      <a16:creationId xmlns:a16="http://schemas.microsoft.com/office/drawing/2014/main" id="{8A71522B-F536-4F26-9BB3-D9A653BD1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0255" y="3819998"/>
                  <a:ext cx="479808" cy="494225"/>
                </a:xfrm>
                <a:prstGeom prst="rect">
                  <a:avLst/>
                </a:prstGeom>
              </p:spPr>
            </p:pic>
          </p:grpSp>
        </p:grpSp>
      </p:grpSp>
      <p:sp>
        <p:nvSpPr>
          <p:cNvPr id="2" name="Rectangle 1">
            <a:extLst>
              <a:ext uri="{FF2B5EF4-FFF2-40B4-BE49-F238E27FC236}">
                <a16:creationId xmlns:a16="http://schemas.microsoft.com/office/drawing/2014/main" id="{D816F46E-237F-4A05-B179-DCF5DA209804}"/>
              </a:ext>
            </a:extLst>
          </p:cNvPr>
          <p:cNvSpPr/>
          <p:nvPr/>
        </p:nvSpPr>
        <p:spPr>
          <a:xfrm>
            <a:off x="5272035" y="1143390"/>
            <a:ext cx="5811143" cy="369332"/>
          </a:xfrm>
          <a:prstGeom prst="rect">
            <a:avLst/>
          </a:prstGeom>
        </p:spPr>
        <p:txBody>
          <a:bodyPr wrap="none">
            <a:spAutoFit/>
          </a:bodyPr>
          <a:lstStyle/>
          <a:p>
            <a:r>
              <a:rPr lang="en-CA" b="1" dirty="0">
                <a:solidFill>
                  <a:schemeClr val="bg1"/>
                </a:solidFill>
              </a:rPr>
              <a:t>Step 1. Visit Home Page URL : http://www.learnwithfun.ca</a:t>
            </a:r>
          </a:p>
        </p:txBody>
      </p:sp>
      <p:sp>
        <p:nvSpPr>
          <p:cNvPr id="4" name="TextBox 3">
            <a:extLst>
              <a:ext uri="{FF2B5EF4-FFF2-40B4-BE49-F238E27FC236}">
                <a16:creationId xmlns:a16="http://schemas.microsoft.com/office/drawing/2014/main" id="{B34A9F43-1E64-4008-A594-5027AB0C5C28}"/>
              </a:ext>
            </a:extLst>
          </p:cNvPr>
          <p:cNvSpPr txBox="1"/>
          <p:nvPr/>
        </p:nvSpPr>
        <p:spPr>
          <a:xfrm>
            <a:off x="539985" y="4118842"/>
            <a:ext cx="3441440" cy="1323439"/>
          </a:xfrm>
          <a:prstGeom prst="rect">
            <a:avLst/>
          </a:prstGeom>
          <a:noFill/>
        </p:spPr>
        <p:txBody>
          <a:bodyPr wrap="square" rtlCol="0">
            <a:spAutoFit/>
          </a:bodyPr>
          <a:lstStyle/>
          <a:p>
            <a:pPr marL="285750" indent="-285750">
              <a:buFont typeface="Wingdings" panose="05000000000000000000" pitchFamily="2" charset="2"/>
              <a:buChar char="v"/>
            </a:pPr>
            <a:r>
              <a:rPr lang="en-CA" sz="2000" dirty="0"/>
              <a:t>Click on login button </a:t>
            </a:r>
          </a:p>
          <a:p>
            <a:pPr marL="742950" lvl="1" indent="-285750">
              <a:buFont typeface="Wingdings" panose="05000000000000000000" pitchFamily="2" charset="2"/>
              <a:buChar char="v"/>
            </a:pPr>
            <a:r>
              <a:rPr lang="en-CA" sz="2000" dirty="0"/>
              <a:t>if you have already created account </a:t>
            </a:r>
          </a:p>
          <a:p>
            <a:pPr marL="742950" lvl="1" indent="-285750">
              <a:buFont typeface="Wingdings" panose="05000000000000000000" pitchFamily="2" charset="2"/>
              <a:buChar char="v"/>
            </a:pPr>
            <a:r>
              <a:rPr lang="en-CA" sz="2000" dirty="0"/>
              <a:t>Or to create account</a:t>
            </a:r>
          </a:p>
        </p:txBody>
      </p:sp>
      <p:sp>
        <p:nvSpPr>
          <p:cNvPr id="8" name="TextBox 7">
            <a:extLst>
              <a:ext uri="{FF2B5EF4-FFF2-40B4-BE49-F238E27FC236}">
                <a16:creationId xmlns:a16="http://schemas.microsoft.com/office/drawing/2014/main" id="{FD515DF3-DDBB-4E56-8969-89879141B55E}"/>
              </a:ext>
            </a:extLst>
          </p:cNvPr>
          <p:cNvSpPr txBox="1"/>
          <p:nvPr/>
        </p:nvSpPr>
        <p:spPr>
          <a:xfrm>
            <a:off x="10614660" y="-1236865"/>
            <a:ext cx="184731" cy="369332"/>
          </a:xfrm>
          <a:prstGeom prst="rect">
            <a:avLst/>
          </a:prstGeom>
          <a:noFill/>
        </p:spPr>
        <p:txBody>
          <a:bodyPr wrap="none" rtlCol="0">
            <a:spAutoFit/>
          </a:bodyPr>
          <a:lstStyle/>
          <a:p>
            <a:endParaRPr lang="en-CA" dirty="0"/>
          </a:p>
        </p:txBody>
      </p:sp>
      <p:grpSp>
        <p:nvGrpSpPr>
          <p:cNvPr id="17" name="Group 16">
            <a:extLst>
              <a:ext uri="{FF2B5EF4-FFF2-40B4-BE49-F238E27FC236}">
                <a16:creationId xmlns:a16="http://schemas.microsoft.com/office/drawing/2014/main" id="{04EF26EE-E55F-4429-BB09-F09293A6A4E2}"/>
              </a:ext>
            </a:extLst>
          </p:cNvPr>
          <p:cNvGrpSpPr/>
          <p:nvPr/>
        </p:nvGrpSpPr>
        <p:grpSpPr>
          <a:xfrm>
            <a:off x="4659731" y="-13756"/>
            <a:ext cx="7556889" cy="6883511"/>
            <a:chOff x="4659731" y="-13756"/>
            <a:chExt cx="7556889" cy="6883511"/>
          </a:xfrm>
          <a:solidFill>
            <a:schemeClr val="accent1">
              <a:lumMod val="40000"/>
              <a:lumOff val="60000"/>
            </a:schemeClr>
          </a:solidFill>
        </p:grpSpPr>
        <p:pic>
          <p:nvPicPr>
            <p:cNvPr id="18" name="Picture 17">
              <a:extLst>
                <a:ext uri="{FF2B5EF4-FFF2-40B4-BE49-F238E27FC236}">
                  <a16:creationId xmlns:a16="http://schemas.microsoft.com/office/drawing/2014/main" id="{45355A32-AD87-493E-BDB8-96209B6D862C}"/>
                </a:ext>
              </a:extLst>
            </p:cNvPr>
            <p:cNvPicPr>
              <a:picLocks noChangeAspect="1"/>
            </p:cNvPicPr>
            <p:nvPr/>
          </p:nvPicPr>
          <p:blipFill rotWithShape="1">
            <a:blip r:embed="rId4"/>
            <a:srcRect l="1183" t="-130" r="1183" b="912"/>
            <a:stretch/>
          </p:blipFill>
          <p:spPr>
            <a:xfrm>
              <a:off x="4659731" y="11765"/>
              <a:ext cx="7556889" cy="6857990"/>
            </a:xfrm>
            <a:prstGeom prst="rect">
              <a:avLst/>
            </a:prstGeom>
            <a:grpFill/>
            <a:scene3d>
              <a:camera prst="orthographicFront"/>
              <a:lightRig rig="twoPt" dir="t">
                <a:rot lat="0" lon="0" rev="7200000"/>
              </a:lightRig>
            </a:scene3d>
            <a:sp3d>
              <a:bevelT w="25400" h="19050"/>
              <a:contourClr>
                <a:srgbClr val="FFFFFF"/>
              </a:contourClr>
            </a:sp3d>
          </p:spPr>
        </p:pic>
        <p:pic>
          <p:nvPicPr>
            <p:cNvPr id="16" name="Graphic 15" descr="Right Pointing Backhand Index">
              <a:extLst>
                <a:ext uri="{FF2B5EF4-FFF2-40B4-BE49-F238E27FC236}">
                  <a16:creationId xmlns:a16="http://schemas.microsoft.com/office/drawing/2014/main" id="{5E2C1457-EC8B-401E-8050-1EACEEC5F2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7409556" y="-13756"/>
              <a:ext cx="914400" cy="914400"/>
            </a:xfrm>
            <a:prstGeom prst="rect">
              <a:avLst/>
            </a:prstGeom>
          </p:spPr>
        </p:pic>
      </p:grpSp>
    </p:spTree>
    <p:extLst>
      <p:ext uri="{BB962C8B-B14F-4D97-AF65-F5344CB8AC3E}">
        <p14:creationId xmlns:p14="http://schemas.microsoft.com/office/powerpoint/2010/main" val="359955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621267" y="2611036"/>
            <a:ext cx="3659246" cy="1040232"/>
          </a:xfrm>
          <a:prstGeom prst="rect">
            <a:avLst/>
          </a:prstGeom>
        </p:spPr>
        <p:txBody>
          <a:bodyPr vert="horz" lIns="91440" tIns="45720" rIns="91440" bIns="45720" rtlCol="0" anchor="b">
            <a:normAutofit fontScale="55000" lnSpcReduction="2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000" b="0" i="0" u="none" strike="noStrike" kern="1200" cap="none" spc="-50" normalizeH="0" baseline="0" noProof="0" dirty="0">
                <a:ln>
                  <a:noFill/>
                </a:ln>
                <a:solidFill>
                  <a:srgbClr val="FFFFFF"/>
                </a:solidFill>
                <a:effectLst/>
                <a:uLnTx/>
                <a:uFillTx/>
                <a:latin typeface="Bookman Old Style" panose="020F0302020204030204"/>
                <a:ea typeface="+mn-ea"/>
                <a:cs typeface="+mn-cs"/>
              </a:rPr>
              <a:t>Step </a:t>
            </a:r>
            <a:r>
              <a:rPr lang="en-US" sz="5000" spc="-50" dirty="0">
                <a:solidFill>
                  <a:srgbClr val="FFFFFF"/>
                </a:solidFill>
                <a:latin typeface="Bookman Old Style" panose="020F0302020204030204"/>
              </a:rPr>
              <a:t>2</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200" b="0" i="0" u="none" strike="noStrike" kern="1200" cap="none" spc="-50" normalizeH="0" baseline="0" noProof="0" dirty="0">
                <a:ln>
                  <a:noFill/>
                </a:ln>
                <a:solidFill>
                  <a:srgbClr val="FFFFFF"/>
                </a:solidFill>
                <a:effectLst/>
                <a:uLnTx/>
                <a:uFillTx/>
                <a:latin typeface="Bookman Old Style" panose="020F0302020204030204"/>
                <a:ea typeface="+mn-ea"/>
                <a:cs typeface="+mn-cs"/>
              </a:rPr>
              <a:t>Navigate to Signup Form</a:t>
            </a:r>
          </a:p>
        </p:txBody>
      </p:sp>
      <p:cxnSp>
        <p:nvCxnSpPr>
          <p:cNvPr id="32" name="Straight Connector 3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3FB23608-B9E7-4E66-809D-DE65BB54D9D2}"/>
              </a:ext>
            </a:extLst>
          </p:cNvPr>
          <p:cNvGrpSpPr/>
          <p:nvPr/>
        </p:nvGrpSpPr>
        <p:grpSpPr>
          <a:xfrm>
            <a:off x="35978" y="42245"/>
            <a:ext cx="1171680" cy="1313026"/>
            <a:chOff x="1601116" y="2901957"/>
            <a:chExt cx="2520000" cy="2664233"/>
          </a:xfrm>
        </p:grpSpPr>
        <p:sp>
          <p:nvSpPr>
            <p:cNvPr id="7" name="TextBox 6">
              <a:hlinkClick r:id="" action="ppaction://noaction"/>
              <a:extLst>
                <a:ext uri="{FF2B5EF4-FFF2-40B4-BE49-F238E27FC236}">
                  <a16:creationId xmlns:a16="http://schemas.microsoft.com/office/drawing/2014/main" id="{8E102A06-EEDB-4EFE-9806-0B33C3032030}"/>
                </a:ext>
              </a:extLst>
            </p:cNvPr>
            <p:cNvSpPr txBox="1">
              <a:spLocks/>
            </p:cNvSpPr>
            <p:nvPr/>
          </p:nvSpPr>
          <p:spPr>
            <a:xfrm>
              <a:off x="1601116" y="4991496"/>
              <a:ext cx="2520000" cy="574694"/>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800" b="1" i="0" u="none" strike="noStrike" kern="1200" cap="none" spc="0" normalizeH="0" baseline="0" noProof="0">
                  <a:ln>
                    <a:noFill/>
                  </a:ln>
                  <a:solidFill>
                    <a:srgbClr val="FFFFFF"/>
                  </a:solidFill>
                  <a:effectLst/>
                  <a:uLnTx/>
                  <a:uFillTx/>
                  <a:latin typeface="Franklin Gothic Book" panose="020F0502020204030204"/>
                  <a:ea typeface="+mn-ea"/>
                  <a:cs typeface="+mn-cs"/>
                </a:rPr>
                <a:t>Registered User</a:t>
              </a:r>
            </a:p>
          </p:txBody>
        </p:sp>
        <p:grpSp>
          <p:nvGrpSpPr>
            <p:cNvPr id="9" name="Group 8">
              <a:extLst>
                <a:ext uri="{FF2B5EF4-FFF2-40B4-BE49-F238E27FC236}">
                  <a16:creationId xmlns:a16="http://schemas.microsoft.com/office/drawing/2014/main" id="{13083DDE-69D6-47A7-92BE-B4D4BCFF64FB}"/>
                </a:ext>
              </a:extLst>
            </p:cNvPr>
            <p:cNvGrpSpPr/>
            <p:nvPr/>
          </p:nvGrpSpPr>
          <p:grpSpPr>
            <a:xfrm>
              <a:off x="2132558" y="2901957"/>
              <a:ext cx="1563141" cy="1728000"/>
              <a:chOff x="5570485" y="3006621"/>
              <a:chExt cx="1182467" cy="1790521"/>
            </a:xfrm>
          </p:grpSpPr>
          <p:sp>
            <p:nvSpPr>
              <p:cNvPr id="11" name="Oval 10">
                <a:extLst>
                  <a:ext uri="{FF2B5EF4-FFF2-40B4-BE49-F238E27FC236}">
                    <a16:creationId xmlns:a16="http://schemas.microsoft.com/office/drawing/2014/main" id="{82F197BC-B1ED-4172-B71C-364B9A2708FE}"/>
                  </a:ext>
                </a:extLst>
              </p:cNvPr>
              <p:cNvSpPr/>
              <p:nvPr/>
            </p:nvSpPr>
            <p:spPr>
              <a:xfrm>
                <a:off x="5723869" y="3006621"/>
                <a:ext cx="529214" cy="6533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12" name="Rectangle: Top Corners Snipped 11">
                <a:extLst>
                  <a:ext uri="{FF2B5EF4-FFF2-40B4-BE49-F238E27FC236}">
                    <a16:creationId xmlns:a16="http://schemas.microsoft.com/office/drawing/2014/main" id="{51912263-8318-4715-ACF4-1640F99A13D7}"/>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nvGrpSpPr>
              <p:cNvPr id="13" name="Group 12">
                <a:extLst>
                  <a:ext uri="{FF2B5EF4-FFF2-40B4-BE49-F238E27FC236}">
                    <a16:creationId xmlns:a16="http://schemas.microsoft.com/office/drawing/2014/main" id="{28EE5DBB-3A85-4E50-B6E7-4CA98BC7C525}"/>
                  </a:ext>
                </a:extLst>
              </p:cNvPr>
              <p:cNvGrpSpPr/>
              <p:nvPr/>
            </p:nvGrpSpPr>
            <p:grpSpPr>
              <a:xfrm>
                <a:off x="6047058" y="4078804"/>
                <a:ext cx="705894" cy="718338"/>
                <a:chOff x="9269956" y="3687597"/>
                <a:chExt cx="705894" cy="718338"/>
              </a:xfrm>
            </p:grpSpPr>
            <p:sp>
              <p:nvSpPr>
                <p:cNvPr id="14" name="Flowchart: Connector 13">
                  <a:extLst>
                    <a:ext uri="{FF2B5EF4-FFF2-40B4-BE49-F238E27FC236}">
                      <a16:creationId xmlns:a16="http://schemas.microsoft.com/office/drawing/2014/main" id="{0EF5E986-087E-4336-ADDF-F1DA0E605259}"/>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pic>
              <p:nvPicPr>
                <p:cNvPr id="15" name="Graphic 14" descr="Checkmark">
                  <a:extLst>
                    <a:ext uri="{FF2B5EF4-FFF2-40B4-BE49-F238E27FC236}">
                      <a16:creationId xmlns:a16="http://schemas.microsoft.com/office/drawing/2014/main" id="{8A71522B-F536-4F26-9BB3-D9A653BD1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0255" y="3819998"/>
                  <a:ext cx="479808" cy="494225"/>
                </a:xfrm>
                <a:prstGeom prst="rect">
                  <a:avLst/>
                </a:prstGeom>
              </p:spPr>
            </p:pic>
          </p:grpSp>
        </p:grpSp>
      </p:grpSp>
      <p:sp>
        <p:nvSpPr>
          <p:cNvPr id="17" name="TextBox 16">
            <a:extLst>
              <a:ext uri="{FF2B5EF4-FFF2-40B4-BE49-F238E27FC236}">
                <a16:creationId xmlns:a16="http://schemas.microsoft.com/office/drawing/2014/main" id="{E864BB84-876F-40DD-95BA-3B203B468BD5}"/>
              </a:ext>
            </a:extLst>
          </p:cNvPr>
          <p:cNvSpPr txBox="1"/>
          <p:nvPr/>
        </p:nvSpPr>
        <p:spPr>
          <a:xfrm>
            <a:off x="377348" y="3873833"/>
            <a:ext cx="3441440" cy="2554545"/>
          </a:xfrm>
          <a:prstGeom prst="rect">
            <a:avLst/>
          </a:prstGeom>
          <a:noFill/>
        </p:spPr>
        <p:txBody>
          <a:bodyPr wrap="square" rtlCol="0">
            <a:spAutoFit/>
          </a:bodyPr>
          <a:lstStyle/>
          <a:p>
            <a:pPr marL="285750" indent="-285750">
              <a:buFont typeface="Wingdings" panose="05000000000000000000" pitchFamily="2" charset="2"/>
              <a:buChar char="v"/>
            </a:pPr>
            <a:r>
              <a:rPr lang="en-CA" sz="2000" dirty="0"/>
              <a:t>After clicking on Login Button, we get this screen. </a:t>
            </a:r>
          </a:p>
          <a:p>
            <a:pPr marL="285750" indent="-285750">
              <a:buFont typeface="Wingdings" panose="05000000000000000000" pitchFamily="2" charset="2"/>
              <a:buChar char="v"/>
            </a:pPr>
            <a:r>
              <a:rPr lang="en-CA" sz="2000" dirty="0"/>
              <a:t>Click on Sign up Button to create account </a:t>
            </a:r>
          </a:p>
          <a:p>
            <a:pPr marL="285750" indent="-285750">
              <a:buFont typeface="Wingdings" panose="05000000000000000000" pitchFamily="2" charset="2"/>
              <a:buChar char="v"/>
            </a:pPr>
            <a:r>
              <a:rPr lang="en-CA" sz="2000" dirty="0"/>
              <a:t>If you are returning student skip the next step and follow from that step onwards. </a:t>
            </a:r>
          </a:p>
        </p:txBody>
      </p:sp>
      <p:pic>
        <p:nvPicPr>
          <p:cNvPr id="4" name="Picture 3">
            <a:extLst>
              <a:ext uri="{FF2B5EF4-FFF2-40B4-BE49-F238E27FC236}">
                <a16:creationId xmlns:a16="http://schemas.microsoft.com/office/drawing/2014/main" id="{D73166B6-264F-4F7A-97E2-C520BF46526E}"/>
              </a:ext>
            </a:extLst>
          </p:cNvPr>
          <p:cNvPicPr>
            <a:picLocks noChangeAspect="1"/>
          </p:cNvPicPr>
          <p:nvPr/>
        </p:nvPicPr>
        <p:blipFill>
          <a:blip r:embed="rId4"/>
          <a:stretch>
            <a:fillRect/>
          </a:stretch>
        </p:blipFill>
        <p:spPr>
          <a:xfrm>
            <a:off x="4554949" y="-8129"/>
            <a:ext cx="7641228" cy="6857998"/>
          </a:xfrm>
          <a:prstGeom prst="rect">
            <a:avLst/>
          </a:prstGeom>
        </p:spPr>
      </p:pic>
      <p:pic>
        <p:nvPicPr>
          <p:cNvPr id="20" name="Graphic 19" descr="Right Pointing Backhand Index">
            <a:extLst>
              <a:ext uri="{FF2B5EF4-FFF2-40B4-BE49-F238E27FC236}">
                <a16:creationId xmlns:a16="http://schemas.microsoft.com/office/drawing/2014/main" id="{7DFFFA47-637B-46F0-957E-D8561DF364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229901" y="5073063"/>
            <a:ext cx="914400" cy="914400"/>
          </a:xfrm>
          <a:prstGeom prst="rect">
            <a:avLst/>
          </a:prstGeom>
        </p:spPr>
      </p:pic>
    </p:spTree>
    <p:extLst>
      <p:ext uri="{BB962C8B-B14F-4D97-AF65-F5344CB8AC3E}">
        <p14:creationId xmlns:p14="http://schemas.microsoft.com/office/powerpoint/2010/main" val="880454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484815" y="2202257"/>
            <a:ext cx="3659246" cy="1040232"/>
          </a:xfrm>
          <a:prstGeom prst="rect">
            <a:avLst/>
          </a:prstGeom>
        </p:spPr>
        <p:txBody>
          <a:bodyPr vert="horz" lIns="91440" tIns="45720" rIns="91440" bIns="45720" rtlCol="0" anchor="b">
            <a:normAutofit fontScale="70000" lnSpcReduction="2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000" b="0" i="0" u="none" strike="noStrike" kern="1200" cap="none" spc="-50" normalizeH="0" baseline="0" noProof="0" dirty="0">
                <a:ln>
                  <a:noFill/>
                </a:ln>
                <a:solidFill>
                  <a:srgbClr val="FFFFFF"/>
                </a:solidFill>
                <a:effectLst/>
                <a:uLnTx/>
                <a:uFillTx/>
                <a:latin typeface="Bookman Old Style" panose="020F0302020204030204"/>
                <a:ea typeface="+mn-ea"/>
                <a:cs typeface="+mn-cs"/>
              </a:rPr>
              <a:t>Step </a:t>
            </a:r>
            <a:r>
              <a:rPr lang="en-US" sz="5000" spc="-50" dirty="0">
                <a:solidFill>
                  <a:srgbClr val="FFFFFF"/>
                </a:solidFill>
                <a:latin typeface="Bookman Old Style" panose="020F0302020204030204"/>
              </a:rPr>
              <a:t>3</a:t>
            </a:r>
            <a:endParaRPr kumimoji="0" lang="en-US" sz="5000" b="0" i="0" u="none" strike="noStrike" kern="1200" cap="none" spc="-50" normalizeH="0" baseline="0" noProof="0" dirty="0">
              <a:ln>
                <a:noFill/>
              </a:ln>
              <a:solidFill>
                <a:srgbClr val="FFFFFF"/>
              </a:solidFill>
              <a:effectLst/>
              <a:uLnTx/>
              <a:uFillTx/>
              <a:latin typeface="Bookman Old Style" panose="020F0302020204030204"/>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000" b="0" i="0" u="none" strike="noStrike" kern="1200" cap="none" spc="-50" normalizeH="0" baseline="0" noProof="0" dirty="0">
                <a:ln>
                  <a:noFill/>
                </a:ln>
                <a:solidFill>
                  <a:srgbClr val="FFFFFF"/>
                </a:solidFill>
                <a:effectLst/>
                <a:uLnTx/>
                <a:uFillTx/>
                <a:latin typeface="Bookman Old Style" panose="020F0302020204030204"/>
                <a:ea typeface="+mn-ea"/>
                <a:cs typeface="+mn-cs"/>
              </a:rPr>
              <a:t>Create Account</a:t>
            </a:r>
          </a:p>
        </p:txBody>
      </p:sp>
      <p:cxnSp>
        <p:nvCxnSpPr>
          <p:cNvPr id="32" name="Straight Connector 3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227565" y="3783562"/>
            <a:ext cx="4074372" cy="255454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2000" b="0" i="0" u="none" strike="noStrike" kern="1200" cap="none" spc="0" normalizeH="0" baseline="0" noProof="0" dirty="0">
                <a:ln>
                  <a:noFill/>
                </a:ln>
                <a:solidFill>
                  <a:prstClr val="white"/>
                </a:solidFill>
                <a:effectLst/>
                <a:uLnTx/>
                <a:uFillTx/>
                <a:latin typeface="Franklin Gothic Book" panose="020F0502020204030204"/>
                <a:ea typeface="+mn-ea"/>
                <a:cs typeface="+mn-cs"/>
              </a:rPr>
              <a:t>Fill out this form to create account.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2000" b="0" i="0" u="none" strike="noStrike" kern="1200" cap="none" spc="0" normalizeH="0" baseline="0" noProof="0" dirty="0">
                <a:ln>
                  <a:noFill/>
                </a:ln>
                <a:solidFill>
                  <a:prstClr val="white"/>
                </a:solidFill>
                <a:effectLst/>
                <a:uLnTx/>
                <a:uFillTx/>
                <a:latin typeface="Franklin Gothic Book" panose="020F0502020204030204"/>
                <a:ea typeface="+mn-ea"/>
                <a:cs typeface="+mn-cs"/>
              </a:rPr>
              <a:t>This form will guide you if the </a:t>
            </a:r>
            <a:r>
              <a:rPr lang="en-CA" sz="2000" dirty="0">
                <a:solidFill>
                  <a:prstClr val="white"/>
                </a:solidFill>
                <a:latin typeface="Franklin Gothic Book" panose="020F0502020204030204"/>
              </a:rPr>
              <a:t>user id will already exist, valid password is given or not etc.</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2000" b="0" i="0" u="none" strike="noStrike" kern="1200" cap="none" spc="0" normalizeH="0" baseline="0" noProof="0" dirty="0">
                <a:ln>
                  <a:noFill/>
                </a:ln>
                <a:solidFill>
                  <a:prstClr val="white"/>
                </a:solidFill>
                <a:effectLst/>
                <a:uLnTx/>
                <a:uFillTx/>
                <a:latin typeface="Franklin Gothic Book" panose="020F0502020204030204"/>
                <a:ea typeface="+mn-ea"/>
                <a:cs typeface="+mn-cs"/>
              </a:rPr>
              <a:t>For more information visit the </a:t>
            </a:r>
            <a:r>
              <a:rPr lang="en-CA" sz="2000" dirty="0">
                <a:solidFill>
                  <a:prstClr val="white"/>
                </a:solidFill>
                <a:latin typeface="Franklin Gothic Book" panose="020F0502020204030204"/>
              </a:rPr>
              <a:t>Requirement Document for sign – up form</a:t>
            </a:r>
            <a:endParaRPr kumimoji="0" lang="en-CA" sz="20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pic>
        <p:nvPicPr>
          <p:cNvPr id="3" name="Picture 2">
            <a:extLst>
              <a:ext uri="{FF2B5EF4-FFF2-40B4-BE49-F238E27FC236}">
                <a16:creationId xmlns:a16="http://schemas.microsoft.com/office/drawing/2014/main" id="{D548EC21-7CF9-422D-B831-0FCDF029DA0D}"/>
              </a:ext>
            </a:extLst>
          </p:cNvPr>
          <p:cNvPicPr>
            <a:picLocks noChangeAspect="1"/>
          </p:cNvPicPr>
          <p:nvPr/>
        </p:nvPicPr>
        <p:blipFill>
          <a:blip r:embed="rId2"/>
          <a:stretch>
            <a:fillRect/>
          </a:stretch>
        </p:blipFill>
        <p:spPr>
          <a:xfrm>
            <a:off x="4635094" y="4928"/>
            <a:ext cx="7536169" cy="6853071"/>
          </a:xfrm>
          <a:prstGeom prst="rect">
            <a:avLst/>
          </a:prstGeom>
        </p:spPr>
      </p:pic>
      <p:grpSp>
        <p:nvGrpSpPr>
          <p:cNvPr id="18" name="Group 17">
            <a:extLst>
              <a:ext uri="{FF2B5EF4-FFF2-40B4-BE49-F238E27FC236}">
                <a16:creationId xmlns:a16="http://schemas.microsoft.com/office/drawing/2014/main" id="{2453143C-3FC1-46D7-83DB-42B89DDE3721}"/>
              </a:ext>
            </a:extLst>
          </p:cNvPr>
          <p:cNvGrpSpPr/>
          <p:nvPr/>
        </p:nvGrpSpPr>
        <p:grpSpPr>
          <a:xfrm>
            <a:off x="84250" y="72839"/>
            <a:ext cx="1173600" cy="1212628"/>
            <a:chOff x="4918390" y="2901954"/>
            <a:chExt cx="2520000" cy="2617742"/>
          </a:xfrm>
        </p:grpSpPr>
        <p:sp>
          <p:nvSpPr>
            <p:cNvPr id="19" name="TextBox 18">
              <a:hlinkClick r:id="rId3" action="ppaction://hlinksldjump"/>
              <a:extLst>
                <a:ext uri="{FF2B5EF4-FFF2-40B4-BE49-F238E27FC236}">
                  <a16:creationId xmlns:a16="http://schemas.microsoft.com/office/drawing/2014/main" id="{4C7F87B0-6B01-4832-B7F6-A95362326A56}"/>
                </a:ext>
              </a:extLst>
            </p:cNvPr>
            <p:cNvSpPr txBox="1">
              <a:spLocks/>
            </p:cNvSpPr>
            <p:nvPr/>
          </p:nvSpPr>
          <p:spPr>
            <a:xfrm>
              <a:off x="4918390" y="4988170"/>
              <a:ext cx="2520000" cy="531526"/>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000" b="1" i="0" u="none" strike="noStrike" kern="1200" cap="none" spc="0" normalizeH="0" baseline="0" noProof="0" dirty="0">
                  <a:ln>
                    <a:noFill/>
                  </a:ln>
                  <a:solidFill>
                    <a:schemeClr val="tx1"/>
                  </a:solidFill>
                  <a:effectLst/>
                  <a:uLnTx/>
                  <a:uFillTx/>
                  <a:latin typeface="Franklin Gothic Book" panose="020F0502020204030204"/>
                  <a:ea typeface="+mn-ea"/>
                  <a:cs typeface="+mn-cs"/>
                </a:rPr>
                <a:t>Unregistered User</a:t>
              </a:r>
            </a:p>
          </p:txBody>
        </p:sp>
        <p:grpSp>
          <p:nvGrpSpPr>
            <p:cNvPr id="20" name="Group 19">
              <a:extLst>
                <a:ext uri="{FF2B5EF4-FFF2-40B4-BE49-F238E27FC236}">
                  <a16:creationId xmlns:a16="http://schemas.microsoft.com/office/drawing/2014/main" id="{0DE8FCE6-A241-46A3-B97A-223E97BB9C89}"/>
                </a:ext>
              </a:extLst>
            </p:cNvPr>
            <p:cNvGrpSpPr/>
            <p:nvPr/>
          </p:nvGrpSpPr>
          <p:grpSpPr>
            <a:xfrm>
              <a:off x="5454974" y="2901954"/>
              <a:ext cx="1476000" cy="1728000"/>
              <a:chOff x="9589745" y="2938856"/>
              <a:chExt cx="1527508" cy="1790522"/>
            </a:xfrm>
          </p:grpSpPr>
          <p:grpSp>
            <p:nvGrpSpPr>
              <p:cNvPr id="22" name="Group 21">
                <a:extLst>
                  <a:ext uri="{FF2B5EF4-FFF2-40B4-BE49-F238E27FC236}">
                    <a16:creationId xmlns:a16="http://schemas.microsoft.com/office/drawing/2014/main" id="{3E533AC3-A5C9-4B71-9B52-0C1971A7978C}"/>
                  </a:ext>
                </a:extLst>
              </p:cNvPr>
              <p:cNvGrpSpPr/>
              <p:nvPr/>
            </p:nvGrpSpPr>
            <p:grpSpPr>
              <a:xfrm>
                <a:off x="9589745" y="2938856"/>
                <a:ext cx="1527508" cy="1790522"/>
                <a:chOff x="5570485" y="3006620"/>
                <a:chExt cx="1182467" cy="1790522"/>
              </a:xfrm>
            </p:grpSpPr>
            <p:sp>
              <p:nvSpPr>
                <p:cNvPr id="24" name="Oval 23">
                  <a:extLst>
                    <a:ext uri="{FF2B5EF4-FFF2-40B4-BE49-F238E27FC236}">
                      <a16:creationId xmlns:a16="http://schemas.microsoft.com/office/drawing/2014/main" id="{056B5333-FCBA-4F98-977B-366EA04151F6}"/>
                    </a:ext>
                  </a:extLst>
                </p:cNvPr>
                <p:cNvSpPr/>
                <p:nvPr/>
              </p:nvSpPr>
              <p:spPr>
                <a:xfrm>
                  <a:off x="5768112" y="3006620"/>
                  <a:ext cx="529214" cy="65330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Top Corners Snipped 24">
                  <a:extLst>
                    <a:ext uri="{FF2B5EF4-FFF2-40B4-BE49-F238E27FC236}">
                      <a16:creationId xmlns:a16="http://schemas.microsoft.com/office/drawing/2014/main" id="{86015099-4EAE-4C77-90AB-1ACE06B54F09}"/>
                    </a:ext>
                  </a:extLst>
                </p:cNvPr>
                <p:cNvSpPr/>
                <p:nvPr/>
              </p:nvSpPr>
              <p:spPr>
                <a:xfrm>
                  <a:off x="5570485" y="3733323"/>
                  <a:ext cx="914400" cy="688859"/>
                </a:xfrm>
                <a:prstGeom prst="snip2SameRect">
                  <a:avLst/>
                </a:prstGeom>
                <a:solidFill>
                  <a:srgbClr val="B4E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Flowchart: Connector 25">
                  <a:extLst>
                    <a:ext uri="{FF2B5EF4-FFF2-40B4-BE49-F238E27FC236}">
                      <a16:creationId xmlns:a16="http://schemas.microsoft.com/office/drawing/2014/main" id="{EB83F9CE-6E89-48A3-9314-7B448D3DAE69}"/>
                    </a:ext>
                  </a:extLst>
                </p:cNvPr>
                <p:cNvSpPr/>
                <p:nvPr/>
              </p:nvSpPr>
              <p:spPr>
                <a:xfrm>
                  <a:off x="6047058" y="4078804"/>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3" name="Graphic 22" descr="Question mark">
                <a:extLst>
                  <a:ext uri="{FF2B5EF4-FFF2-40B4-BE49-F238E27FC236}">
                    <a16:creationId xmlns:a16="http://schemas.microsoft.com/office/drawing/2014/main" id="{6ADCB318-5B95-4592-BACF-1F90D4BDEF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35475" y="4084074"/>
                <a:ext cx="819875" cy="570476"/>
              </a:xfrm>
              <a:prstGeom prst="rect">
                <a:avLst/>
              </a:prstGeom>
            </p:spPr>
          </p:pic>
        </p:grpSp>
      </p:grpSp>
    </p:spTree>
    <p:extLst>
      <p:ext uri="{BB962C8B-B14F-4D97-AF65-F5344CB8AC3E}">
        <p14:creationId xmlns:p14="http://schemas.microsoft.com/office/powerpoint/2010/main" val="1350934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3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1143000" y="1711792"/>
            <a:ext cx="5376416" cy="643006"/>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2800" b="0" i="0" u="none" strike="noStrike" cap="none" spc="-50" normalizeH="0" noProof="0" dirty="0">
                <a:ln>
                  <a:noFill/>
                </a:ln>
                <a:effectLst/>
                <a:uLnTx/>
                <a:uFillTx/>
                <a:latin typeface="+mj-lt"/>
                <a:ea typeface="+mj-ea"/>
                <a:cs typeface="+mj-cs"/>
              </a:rPr>
              <a:t>Step 4: Login to the Website</a:t>
            </a:r>
          </a:p>
        </p:txBody>
      </p:sp>
      <p:cxnSp>
        <p:nvCxnSpPr>
          <p:cNvPr id="43" name="Straight Connector 4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702622" y="2712775"/>
            <a:ext cx="5977938" cy="2393857"/>
          </a:xfrm>
          <a:prstGeom prst="rect">
            <a:avLst/>
          </a:prstGeom>
        </p:spPr>
        <p:txBody>
          <a:bodyPr vert="horz" lIns="0" tIns="45720" rIns="0" bIns="45720" rtlCol="0">
            <a:normAutofit/>
          </a:bodyPr>
          <a:lstStyle/>
          <a:p>
            <a:pPr marL="285750" marR="0" lvl="0" indent="-285750" fontAlgn="auto">
              <a:spcBef>
                <a:spcPts val="0"/>
              </a:spcBef>
              <a:spcAft>
                <a:spcPts val="600"/>
              </a:spcAft>
              <a:buClrTx/>
              <a:buSzTx/>
              <a:buFont typeface="Wingdings" panose="05000000000000000000" pitchFamily="2" charset="2"/>
              <a:buChar char="v"/>
              <a:tabLst/>
              <a:defRPr/>
            </a:pPr>
            <a:r>
              <a:rPr lang="en-US" dirty="0"/>
              <a:t>After successful login user directly logs in successfully. </a:t>
            </a:r>
          </a:p>
          <a:p>
            <a:pPr marL="285750" marR="0" lvl="0" indent="-285750" fontAlgn="auto">
              <a:spcBef>
                <a:spcPts val="0"/>
              </a:spcBef>
              <a:spcAft>
                <a:spcPts val="600"/>
              </a:spcAft>
              <a:buClrTx/>
              <a:buSzTx/>
              <a:buFont typeface="Wingdings" panose="05000000000000000000" pitchFamily="2" charset="2"/>
              <a:buChar char="v"/>
              <a:tabLst/>
              <a:defRPr/>
            </a:pPr>
            <a:r>
              <a:rPr kumimoji="0" lang="en-US" b="0" i="0" u="none" strike="noStrike" cap="none" spc="0" normalizeH="0" baseline="0" noProof="0" dirty="0">
                <a:ln>
                  <a:noFill/>
                </a:ln>
                <a:effectLst/>
                <a:uLnTx/>
                <a:uFillTx/>
              </a:rPr>
              <a:t>For returning user they can provide the username and password to log in. </a:t>
            </a:r>
          </a:p>
          <a:p>
            <a:pPr marL="285750" marR="0" lvl="0" indent="-285750" fontAlgn="auto">
              <a:spcBef>
                <a:spcPts val="0"/>
              </a:spcBef>
              <a:spcAft>
                <a:spcPts val="600"/>
              </a:spcAft>
              <a:buClrTx/>
              <a:buSzTx/>
              <a:buFont typeface="Wingdings" panose="05000000000000000000" pitchFamily="2" charset="2"/>
              <a:buChar char="v"/>
              <a:tabLst/>
              <a:defRPr/>
            </a:pPr>
            <a:r>
              <a:rPr lang="en-US" dirty="0"/>
              <a:t>If they don’t remember the password, they can click on the forget password for resetting the password.</a:t>
            </a:r>
          </a:p>
        </p:txBody>
      </p:sp>
      <p:pic>
        <p:nvPicPr>
          <p:cNvPr id="2" name="Picture 1">
            <a:extLst>
              <a:ext uri="{FF2B5EF4-FFF2-40B4-BE49-F238E27FC236}">
                <a16:creationId xmlns:a16="http://schemas.microsoft.com/office/drawing/2014/main" id="{EBD2A6D2-4EB1-4E0A-99E8-23B793859846}"/>
              </a:ext>
            </a:extLst>
          </p:cNvPr>
          <p:cNvPicPr>
            <a:picLocks noChangeAspect="1"/>
          </p:cNvPicPr>
          <p:nvPr/>
        </p:nvPicPr>
        <p:blipFill>
          <a:blip r:embed="rId2"/>
          <a:stretch>
            <a:fillRect/>
          </a:stretch>
        </p:blipFill>
        <p:spPr>
          <a:xfrm>
            <a:off x="7902149" y="1021464"/>
            <a:ext cx="3942719" cy="5520239"/>
          </a:xfrm>
          <a:prstGeom prst="rect">
            <a:avLst/>
          </a:prstGeom>
        </p:spPr>
      </p:pic>
      <p:pic>
        <p:nvPicPr>
          <p:cNvPr id="18" name="Graphic 17" descr="Right Pointing Backhand Index">
            <a:extLst>
              <a:ext uri="{FF2B5EF4-FFF2-40B4-BE49-F238E27FC236}">
                <a16:creationId xmlns:a16="http://schemas.microsoft.com/office/drawing/2014/main" id="{AB10122C-5452-46A6-8DCC-D58E026CD7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0486" y="4287012"/>
            <a:ext cx="1174792" cy="1150619"/>
          </a:xfrm>
          <a:prstGeom prst="rect">
            <a:avLst/>
          </a:prstGeom>
        </p:spPr>
      </p:pic>
      <p:grpSp>
        <p:nvGrpSpPr>
          <p:cNvPr id="6" name="Group 5">
            <a:extLst>
              <a:ext uri="{FF2B5EF4-FFF2-40B4-BE49-F238E27FC236}">
                <a16:creationId xmlns:a16="http://schemas.microsoft.com/office/drawing/2014/main" id="{3FB23608-B9E7-4E66-809D-DE65BB54D9D2}"/>
              </a:ext>
            </a:extLst>
          </p:cNvPr>
          <p:cNvGrpSpPr/>
          <p:nvPr/>
        </p:nvGrpSpPr>
        <p:grpSpPr>
          <a:xfrm>
            <a:off x="35978" y="42246"/>
            <a:ext cx="1171680" cy="1313026"/>
            <a:chOff x="1601116" y="2901958"/>
            <a:chExt cx="2520000" cy="2664232"/>
          </a:xfrm>
        </p:grpSpPr>
        <p:sp>
          <p:nvSpPr>
            <p:cNvPr id="7" name="TextBox 6">
              <a:hlinkClick r:id="" action="ppaction://noaction"/>
              <a:extLst>
                <a:ext uri="{FF2B5EF4-FFF2-40B4-BE49-F238E27FC236}">
                  <a16:creationId xmlns:a16="http://schemas.microsoft.com/office/drawing/2014/main" id="{8E102A06-EEDB-4EFE-9806-0B33C3032030}"/>
                </a:ext>
              </a:extLst>
            </p:cNvPr>
            <p:cNvSpPr txBox="1">
              <a:spLocks/>
            </p:cNvSpPr>
            <p:nvPr/>
          </p:nvSpPr>
          <p:spPr>
            <a:xfrm>
              <a:off x="1601116" y="4991496"/>
              <a:ext cx="2520000" cy="574694"/>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spcBef>
                  <a:spcPts val="0"/>
                </a:spcBef>
                <a:spcAft>
                  <a:spcPts val="600"/>
                </a:spcAft>
                <a:buClrTx/>
                <a:buSzTx/>
                <a:buFontTx/>
                <a:buNone/>
                <a:tabLst/>
                <a:defRPr/>
              </a:pPr>
              <a:r>
                <a:rPr kumimoji="0" lang="en-CA" sz="800" b="1" i="0" u="none" strike="noStrike" kern="1200" cap="none" spc="0" normalizeH="0" baseline="0" noProof="0">
                  <a:ln>
                    <a:noFill/>
                  </a:ln>
                  <a:solidFill>
                    <a:srgbClr val="FFFFFF"/>
                  </a:solidFill>
                  <a:effectLst/>
                  <a:uLnTx/>
                  <a:uFillTx/>
                  <a:latin typeface="Franklin Gothic Book" panose="020F0502020204030204"/>
                  <a:ea typeface="+mn-ea"/>
                  <a:cs typeface="+mn-cs"/>
                </a:rPr>
                <a:t>Registered User</a:t>
              </a:r>
            </a:p>
          </p:txBody>
        </p:sp>
        <p:grpSp>
          <p:nvGrpSpPr>
            <p:cNvPr id="9" name="Group 8">
              <a:extLst>
                <a:ext uri="{FF2B5EF4-FFF2-40B4-BE49-F238E27FC236}">
                  <a16:creationId xmlns:a16="http://schemas.microsoft.com/office/drawing/2014/main" id="{13083DDE-69D6-47A7-92BE-B4D4BCFF64FB}"/>
                </a:ext>
              </a:extLst>
            </p:cNvPr>
            <p:cNvGrpSpPr/>
            <p:nvPr/>
          </p:nvGrpSpPr>
          <p:grpSpPr>
            <a:xfrm>
              <a:off x="2132558" y="2901958"/>
              <a:ext cx="1563141" cy="1728000"/>
              <a:chOff x="5570485" y="3006621"/>
              <a:chExt cx="1182467" cy="1790521"/>
            </a:xfrm>
          </p:grpSpPr>
          <p:sp>
            <p:nvSpPr>
              <p:cNvPr id="11" name="Oval 10">
                <a:extLst>
                  <a:ext uri="{FF2B5EF4-FFF2-40B4-BE49-F238E27FC236}">
                    <a16:creationId xmlns:a16="http://schemas.microsoft.com/office/drawing/2014/main" id="{82F197BC-B1ED-4172-B71C-364B9A2708FE}"/>
                  </a:ext>
                </a:extLst>
              </p:cNvPr>
              <p:cNvSpPr/>
              <p:nvPr/>
            </p:nvSpPr>
            <p:spPr>
              <a:xfrm>
                <a:off x="5723869" y="3006621"/>
                <a:ext cx="529214" cy="6533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12" name="Rectangle: Top Corners Snipped 11">
                <a:extLst>
                  <a:ext uri="{FF2B5EF4-FFF2-40B4-BE49-F238E27FC236}">
                    <a16:creationId xmlns:a16="http://schemas.microsoft.com/office/drawing/2014/main" id="{51912263-8318-4715-ACF4-1640F99A13D7}"/>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nvGrpSpPr>
              <p:cNvPr id="13" name="Group 12">
                <a:extLst>
                  <a:ext uri="{FF2B5EF4-FFF2-40B4-BE49-F238E27FC236}">
                    <a16:creationId xmlns:a16="http://schemas.microsoft.com/office/drawing/2014/main" id="{28EE5DBB-3A85-4E50-B6E7-4CA98BC7C525}"/>
                  </a:ext>
                </a:extLst>
              </p:cNvPr>
              <p:cNvGrpSpPr/>
              <p:nvPr/>
            </p:nvGrpSpPr>
            <p:grpSpPr>
              <a:xfrm>
                <a:off x="6047058" y="4078804"/>
                <a:ext cx="705894" cy="718338"/>
                <a:chOff x="9269956" y="3687597"/>
                <a:chExt cx="705894" cy="718338"/>
              </a:xfrm>
            </p:grpSpPr>
            <p:sp>
              <p:nvSpPr>
                <p:cNvPr id="14" name="Flowchart: Connector 13">
                  <a:extLst>
                    <a:ext uri="{FF2B5EF4-FFF2-40B4-BE49-F238E27FC236}">
                      <a16:creationId xmlns:a16="http://schemas.microsoft.com/office/drawing/2014/main" id="{0EF5E986-087E-4336-ADDF-F1DA0E605259}"/>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pic>
              <p:nvPicPr>
                <p:cNvPr id="15" name="Graphic 14" descr="Checkmark">
                  <a:extLst>
                    <a:ext uri="{FF2B5EF4-FFF2-40B4-BE49-F238E27FC236}">
                      <a16:creationId xmlns:a16="http://schemas.microsoft.com/office/drawing/2014/main" id="{8A71522B-F536-4F26-9BB3-D9A653BD12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0255" y="3819998"/>
                  <a:ext cx="479808" cy="494225"/>
                </a:xfrm>
                <a:prstGeom prst="rect">
                  <a:avLst/>
                </a:prstGeom>
              </p:spPr>
            </p:pic>
          </p:grpSp>
        </p:grpSp>
      </p:grpSp>
    </p:spTree>
    <p:extLst>
      <p:ext uri="{BB962C8B-B14F-4D97-AF65-F5344CB8AC3E}">
        <p14:creationId xmlns:p14="http://schemas.microsoft.com/office/powerpoint/2010/main" val="2295572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7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7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957132" y="1714500"/>
            <a:ext cx="6096189" cy="711148"/>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2800" b="0" i="0" u="none" strike="noStrike" cap="none" spc="-50" normalizeH="0" noProof="0" dirty="0">
                <a:ln>
                  <a:noFill/>
                </a:ln>
                <a:effectLst/>
                <a:uLnTx/>
                <a:uFillTx/>
                <a:latin typeface="+mj-lt"/>
                <a:ea typeface="+mj-ea"/>
                <a:cs typeface="+mj-cs"/>
              </a:rPr>
              <a:t>Step 5: Registered User Dashboard</a:t>
            </a:r>
          </a:p>
        </p:txBody>
      </p:sp>
      <p:cxnSp>
        <p:nvCxnSpPr>
          <p:cNvPr id="71" name="Straight Connector 7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097279" y="2546224"/>
            <a:ext cx="5303520" cy="2004417"/>
          </a:xfrm>
          <a:prstGeom prst="rect">
            <a:avLst/>
          </a:prstGeom>
        </p:spPr>
        <p:txBody>
          <a:bodyPr vert="horz" lIns="0" tIns="45720" rIns="0" bIns="45720" rtlCol="0">
            <a:normAutofit/>
          </a:bodyPr>
          <a:lstStyle/>
          <a:p>
            <a:pPr marL="285750" marR="0" lvl="0" indent="-285750" fontAlgn="auto">
              <a:spcBef>
                <a:spcPts val="0"/>
              </a:spcBef>
              <a:spcAft>
                <a:spcPts val="600"/>
              </a:spcAft>
              <a:buClrTx/>
              <a:buSzTx/>
              <a:buFont typeface="Wingdings" panose="05000000000000000000" pitchFamily="2" charset="2"/>
              <a:buChar char="v"/>
              <a:tabLst/>
              <a:defRPr/>
            </a:pPr>
            <a:r>
              <a:rPr kumimoji="0" lang="en-US" b="0" i="0" u="none" strike="noStrike" cap="none" spc="0" normalizeH="0" baseline="0" noProof="0" dirty="0">
                <a:ln>
                  <a:noFill/>
                </a:ln>
                <a:effectLst/>
                <a:uLnTx/>
                <a:uFillTx/>
              </a:rPr>
              <a:t>Now we can see </a:t>
            </a:r>
            <a:r>
              <a:rPr lang="en-US" dirty="0"/>
              <a:t>the registered users name on top of the screen right side on this home page</a:t>
            </a:r>
          </a:p>
          <a:p>
            <a:pPr marL="285750" marR="0" lvl="0" indent="-285750" fontAlgn="auto">
              <a:spcBef>
                <a:spcPts val="0"/>
              </a:spcBef>
              <a:spcAft>
                <a:spcPts val="600"/>
              </a:spcAft>
              <a:buClrTx/>
              <a:buSzTx/>
              <a:buFont typeface="Wingdings" panose="05000000000000000000" pitchFamily="2" charset="2"/>
              <a:buChar char="v"/>
              <a:tabLst/>
              <a:defRPr/>
            </a:pPr>
            <a:r>
              <a:rPr kumimoji="0" lang="en-US" b="0" i="0" u="none" strike="noStrike" cap="none" spc="0" normalizeH="0" baseline="0" noProof="0" dirty="0">
                <a:ln>
                  <a:noFill/>
                </a:ln>
                <a:effectLst/>
                <a:uLnTx/>
                <a:uFillTx/>
              </a:rPr>
              <a:t>We can see the profile info and change the password. (To </a:t>
            </a:r>
            <a:r>
              <a:rPr lang="en-US" dirty="0"/>
              <a:t>learn how to change password, refer requirements documents – change password. </a:t>
            </a:r>
          </a:p>
        </p:txBody>
      </p:sp>
      <p:pic>
        <p:nvPicPr>
          <p:cNvPr id="4" name="Picture 3" descr="A screenshot of a social media post&#10;&#10;Description automatically generated">
            <a:extLst>
              <a:ext uri="{FF2B5EF4-FFF2-40B4-BE49-F238E27FC236}">
                <a16:creationId xmlns:a16="http://schemas.microsoft.com/office/drawing/2014/main" id="{2F5C56FD-AD1D-4BE6-92C8-63161B3A1DC9}"/>
              </a:ext>
            </a:extLst>
          </p:cNvPr>
          <p:cNvPicPr>
            <a:picLocks noChangeAspect="1"/>
          </p:cNvPicPr>
          <p:nvPr/>
        </p:nvPicPr>
        <p:blipFill>
          <a:blip r:embed="rId2"/>
          <a:stretch>
            <a:fillRect/>
          </a:stretch>
        </p:blipFill>
        <p:spPr>
          <a:xfrm>
            <a:off x="7216140" y="1958342"/>
            <a:ext cx="4632960" cy="4266421"/>
          </a:xfrm>
          <a:prstGeom prst="rect">
            <a:avLst/>
          </a:prstGeom>
        </p:spPr>
      </p:pic>
      <p:grpSp>
        <p:nvGrpSpPr>
          <p:cNvPr id="6" name="Group 5">
            <a:extLst>
              <a:ext uri="{FF2B5EF4-FFF2-40B4-BE49-F238E27FC236}">
                <a16:creationId xmlns:a16="http://schemas.microsoft.com/office/drawing/2014/main" id="{3FB23608-B9E7-4E66-809D-DE65BB54D9D2}"/>
              </a:ext>
            </a:extLst>
          </p:cNvPr>
          <p:cNvGrpSpPr/>
          <p:nvPr/>
        </p:nvGrpSpPr>
        <p:grpSpPr>
          <a:xfrm>
            <a:off x="35978" y="42246"/>
            <a:ext cx="1171680" cy="1206291"/>
            <a:chOff x="1601116" y="2901959"/>
            <a:chExt cx="2520000" cy="2664231"/>
          </a:xfrm>
        </p:grpSpPr>
        <p:sp>
          <p:nvSpPr>
            <p:cNvPr id="7" name="TextBox 6">
              <a:hlinkClick r:id="" action="ppaction://noaction"/>
              <a:extLst>
                <a:ext uri="{FF2B5EF4-FFF2-40B4-BE49-F238E27FC236}">
                  <a16:creationId xmlns:a16="http://schemas.microsoft.com/office/drawing/2014/main" id="{8E102A06-EEDB-4EFE-9806-0B33C3032030}"/>
                </a:ext>
              </a:extLst>
            </p:cNvPr>
            <p:cNvSpPr txBox="1">
              <a:spLocks/>
            </p:cNvSpPr>
            <p:nvPr/>
          </p:nvSpPr>
          <p:spPr>
            <a:xfrm>
              <a:off x="1601116" y="4991496"/>
              <a:ext cx="2520000" cy="574694"/>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spcBef>
                  <a:spcPts val="0"/>
                </a:spcBef>
                <a:spcAft>
                  <a:spcPts val="600"/>
                </a:spcAft>
                <a:buClrTx/>
                <a:buSzTx/>
                <a:buFontTx/>
                <a:buNone/>
                <a:tabLst/>
                <a:defRPr/>
              </a:pPr>
              <a:r>
                <a:rPr kumimoji="0" lang="en-CA" sz="800" b="1" i="0" u="none" strike="noStrike" kern="1200" cap="none" spc="0" normalizeH="0" baseline="0" noProof="0">
                  <a:ln>
                    <a:noFill/>
                  </a:ln>
                  <a:solidFill>
                    <a:srgbClr val="FFFFFF"/>
                  </a:solidFill>
                  <a:effectLst/>
                  <a:uLnTx/>
                  <a:uFillTx/>
                  <a:latin typeface="Franklin Gothic Book" panose="020F0502020204030204"/>
                  <a:ea typeface="+mn-ea"/>
                  <a:cs typeface="+mn-cs"/>
                </a:rPr>
                <a:t>Registered User</a:t>
              </a:r>
            </a:p>
          </p:txBody>
        </p:sp>
        <p:grpSp>
          <p:nvGrpSpPr>
            <p:cNvPr id="9" name="Group 8">
              <a:extLst>
                <a:ext uri="{FF2B5EF4-FFF2-40B4-BE49-F238E27FC236}">
                  <a16:creationId xmlns:a16="http://schemas.microsoft.com/office/drawing/2014/main" id="{13083DDE-69D6-47A7-92BE-B4D4BCFF64FB}"/>
                </a:ext>
              </a:extLst>
            </p:cNvPr>
            <p:cNvGrpSpPr/>
            <p:nvPr/>
          </p:nvGrpSpPr>
          <p:grpSpPr>
            <a:xfrm>
              <a:off x="2132558" y="2901959"/>
              <a:ext cx="1563141" cy="1728000"/>
              <a:chOff x="5570485" y="3006621"/>
              <a:chExt cx="1182467" cy="1790521"/>
            </a:xfrm>
          </p:grpSpPr>
          <p:sp>
            <p:nvSpPr>
              <p:cNvPr id="11" name="Oval 10">
                <a:extLst>
                  <a:ext uri="{FF2B5EF4-FFF2-40B4-BE49-F238E27FC236}">
                    <a16:creationId xmlns:a16="http://schemas.microsoft.com/office/drawing/2014/main" id="{82F197BC-B1ED-4172-B71C-364B9A2708FE}"/>
                  </a:ext>
                </a:extLst>
              </p:cNvPr>
              <p:cNvSpPr/>
              <p:nvPr/>
            </p:nvSpPr>
            <p:spPr>
              <a:xfrm>
                <a:off x="5723869" y="3006621"/>
                <a:ext cx="529214" cy="6533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12" name="Rectangle: Top Corners Snipped 11">
                <a:extLst>
                  <a:ext uri="{FF2B5EF4-FFF2-40B4-BE49-F238E27FC236}">
                    <a16:creationId xmlns:a16="http://schemas.microsoft.com/office/drawing/2014/main" id="{51912263-8318-4715-ACF4-1640F99A13D7}"/>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nvGrpSpPr>
              <p:cNvPr id="13" name="Group 12">
                <a:extLst>
                  <a:ext uri="{FF2B5EF4-FFF2-40B4-BE49-F238E27FC236}">
                    <a16:creationId xmlns:a16="http://schemas.microsoft.com/office/drawing/2014/main" id="{28EE5DBB-3A85-4E50-B6E7-4CA98BC7C525}"/>
                  </a:ext>
                </a:extLst>
              </p:cNvPr>
              <p:cNvGrpSpPr/>
              <p:nvPr/>
            </p:nvGrpSpPr>
            <p:grpSpPr>
              <a:xfrm>
                <a:off x="6047058" y="4078804"/>
                <a:ext cx="705894" cy="718338"/>
                <a:chOff x="9269956" y="3687597"/>
                <a:chExt cx="705894" cy="718338"/>
              </a:xfrm>
            </p:grpSpPr>
            <p:sp>
              <p:nvSpPr>
                <p:cNvPr id="14" name="Flowchart: Connector 13">
                  <a:extLst>
                    <a:ext uri="{FF2B5EF4-FFF2-40B4-BE49-F238E27FC236}">
                      <a16:creationId xmlns:a16="http://schemas.microsoft.com/office/drawing/2014/main" id="{0EF5E986-087E-4336-ADDF-F1DA0E605259}"/>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pic>
              <p:nvPicPr>
                <p:cNvPr id="15" name="Graphic 14" descr="Checkmark">
                  <a:extLst>
                    <a:ext uri="{FF2B5EF4-FFF2-40B4-BE49-F238E27FC236}">
                      <a16:creationId xmlns:a16="http://schemas.microsoft.com/office/drawing/2014/main" id="{8A71522B-F536-4F26-9BB3-D9A653BD12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0255" y="3819998"/>
                  <a:ext cx="479808" cy="494225"/>
                </a:xfrm>
                <a:prstGeom prst="rect">
                  <a:avLst/>
                </a:prstGeom>
              </p:spPr>
            </p:pic>
          </p:grpSp>
        </p:grpSp>
      </p:grpSp>
      <p:pic>
        <p:nvPicPr>
          <p:cNvPr id="18" name="Graphic 17" descr="Right Pointing Backhand Index">
            <a:extLst>
              <a:ext uri="{FF2B5EF4-FFF2-40B4-BE49-F238E27FC236}">
                <a16:creationId xmlns:a16="http://schemas.microsoft.com/office/drawing/2014/main" id="{AB10122C-5452-46A6-8DCC-D58E026CD7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0001954" y="918748"/>
            <a:ext cx="1710125" cy="1303675"/>
          </a:xfrm>
          <a:prstGeom prst="rect">
            <a:avLst/>
          </a:prstGeom>
        </p:spPr>
      </p:pic>
    </p:spTree>
    <p:extLst>
      <p:ext uri="{BB962C8B-B14F-4D97-AF65-F5344CB8AC3E}">
        <p14:creationId xmlns:p14="http://schemas.microsoft.com/office/powerpoint/2010/main" val="999584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8" name="Straight Connector 7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1097279" y="1207977"/>
            <a:ext cx="5977937" cy="1121976"/>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2400" b="0" i="0" u="none" strike="noStrike" cap="none" spc="-50" normalizeH="0" noProof="0" dirty="0">
                <a:ln>
                  <a:noFill/>
                </a:ln>
                <a:effectLst/>
                <a:uLnTx/>
                <a:uFillTx/>
                <a:latin typeface="+mj-lt"/>
                <a:ea typeface="+mj-ea"/>
                <a:cs typeface="+mj-cs"/>
              </a:rPr>
              <a:t>Step 5: </a:t>
            </a:r>
            <a:r>
              <a:rPr kumimoji="0" lang="en-US" sz="2000" b="0" i="0" u="none" strike="noStrike" cap="none" spc="-50" normalizeH="0" noProof="0" dirty="0">
                <a:ln>
                  <a:noFill/>
                </a:ln>
                <a:effectLst/>
                <a:uLnTx/>
                <a:uFillTx/>
                <a:latin typeface="+mj-lt"/>
                <a:ea typeface="+mj-ea"/>
                <a:cs typeface="+mj-cs"/>
              </a:rPr>
              <a:t> </a:t>
            </a:r>
            <a:r>
              <a:rPr lang="en-CA" sz="2400" spc="-50" dirty="0">
                <a:latin typeface="+mj-lt"/>
                <a:ea typeface="+mj-ea"/>
                <a:cs typeface="+mj-cs"/>
              </a:rPr>
              <a:t>Unregistered </a:t>
            </a:r>
            <a:r>
              <a:rPr kumimoji="0" lang="en-US" sz="2400" b="0" i="0" u="none" strike="noStrike" cap="none" spc="-50" normalizeH="0" noProof="0" dirty="0">
                <a:ln>
                  <a:noFill/>
                </a:ln>
                <a:effectLst/>
                <a:uLnTx/>
                <a:uFillTx/>
                <a:latin typeface="+mj-lt"/>
                <a:ea typeface="+mj-ea"/>
                <a:cs typeface="+mj-cs"/>
              </a:rPr>
              <a:t>User Dashboard</a:t>
            </a:r>
            <a:endParaRPr kumimoji="0" lang="en-US" sz="2000" b="0" i="0" u="none" strike="noStrike" cap="none" spc="-50" normalizeH="0" noProof="0" dirty="0">
              <a:ln>
                <a:noFill/>
              </a:ln>
              <a:effectLst/>
              <a:uLnTx/>
              <a:uFillTx/>
              <a:latin typeface="+mj-lt"/>
              <a:ea typeface="+mj-ea"/>
              <a:cs typeface="+mj-cs"/>
            </a:endParaRPr>
          </a:p>
        </p:txBody>
      </p:sp>
      <p:cxnSp>
        <p:nvCxnSpPr>
          <p:cNvPr id="82" name="Straight Connector 8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097279" y="2546225"/>
            <a:ext cx="5303520" cy="2025776"/>
          </a:xfrm>
          <a:prstGeom prst="rect">
            <a:avLst/>
          </a:prstGeom>
        </p:spPr>
        <p:txBody>
          <a:bodyPr vert="horz" lIns="0" tIns="45720" rIns="0" bIns="45720" rtlCol="0">
            <a:normAutofit/>
          </a:bodyPr>
          <a:lstStyle/>
          <a:p>
            <a:pPr marL="285750" marR="0" lvl="0" indent="-285750" fontAlgn="auto">
              <a:spcBef>
                <a:spcPts val="0"/>
              </a:spcBef>
              <a:spcAft>
                <a:spcPts val="600"/>
              </a:spcAft>
              <a:buClrTx/>
              <a:buSzTx/>
              <a:buFont typeface="Wingdings" panose="05000000000000000000" pitchFamily="2" charset="2"/>
              <a:buChar char="v"/>
              <a:tabLst/>
              <a:defRPr/>
            </a:pPr>
            <a:r>
              <a:rPr kumimoji="0" lang="en-US" b="0" i="0" u="none" strike="noStrike" cap="none" spc="0" normalizeH="0" baseline="0" noProof="0" dirty="0">
                <a:ln>
                  <a:noFill/>
                </a:ln>
                <a:effectLst/>
                <a:uLnTx/>
                <a:uFillTx/>
              </a:rPr>
              <a:t>Now we can see the registered name on top of the screen right side on this home page</a:t>
            </a:r>
          </a:p>
          <a:p>
            <a:pPr marL="285750" marR="0" lvl="0" indent="-285750" fontAlgn="auto">
              <a:spcBef>
                <a:spcPts val="0"/>
              </a:spcBef>
              <a:spcAft>
                <a:spcPts val="600"/>
              </a:spcAft>
              <a:buClrTx/>
              <a:buSzTx/>
              <a:buFont typeface="Wingdings" panose="05000000000000000000" pitchFamily="2" charset="2"/>
              <a:buChar char="v"/>
              <a:tabLst/>
              <a:defRPr/>
            </a:pPr>
            <a:r>
              <a:rPr kumimoji="0" lang="en-US" b="0" i="0" u="none" strike="noStrike" cap="none" spc="0" normalizeH="0" baseline="0" noProof="0" dirty="0">
                <a:ln>
                  <a:noFill/>
                </a:ln>
                <a:effectLst/>
                <a:uLnTx/>
                <a:uFillTx/>
              </a:rPr>
              <a:t>We can see the profile info and change the password. (To learn how to change password, refer requirements documents – change password. </a:t>
            </a:r>
          </a:p>
        </p:txBody>
      </p:sp>
      <p:pic>
        <p:nvPicPr>
          <p:cNvPr id="18" name="Graphic 17" descr="Right Pointing Backhand Index">
            <a:extLst>
              <a:ext uri="{FF2B5EF4-FFF2-40B4-BE49-F238E27FC236}">
                <a16:creationId xmlns:a16="http://schemas.microsoft.com/office/drawing/2014/main" id="{AB10122C-5452-46A6-8DCC-D58E026CD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9551682" y="845385"/>
            <a:ext cx="1539869" cy="1136035"/>
          </a:xfrm>
          <a:prstGeom prst="rect">
            <a:avLst/>
          </a:prstGeom>
        </p:spPr>
      </p:pic>
      <p:pic>
        <p:nvPicPr>
          <p:cNvPr id="2" name="Picture 1">
            <a:extLst>
              <a:ext uri="{FF2B5EF4-FFF2-40B4-BE49-F238E27FC236}">
                <a16:creationId xmlns:a16="http://schemas.microsoft.com/office/drawing/2014/main" id="{4F6DFFF8-2F07-4D64-A848-222451C2F380}"/>
              </a:ext>
            </a:extLst>
          </p:cNvPr>
          <p:cNvPicPr>
            <a:picLocks noChangeAspect="1"/>
          </p:cNvPicPr>
          <p:nvPr/>
        </p:nvPicPr>
        <p:blipFill>
          <a:blip r:embed="rId4"/>
          <a:stretch>
            <a:fillRect/>
          </a:stretch>
        </p:blipFill>
        <p:spPr>
          <a:xfrm>
            <a:off x="7287095" y="2053905"/>
            <a:ext cx="4693027" cy="4327383"/>
          </a:xfrm>
          <a:prstGeom prst="rect">
            <a:avLst/>
          </a:prstGeom>
        </p:spPr>
      </p:pic>
      <p:grpSp>
        <p:nvGrpSpPr>
          <p:cNvPr id="23" name="Group 22">
            <a:extLst>
              <a:ext uri="{FF2B5EF4-FFF2-40B4-BE49-F238E27FC236}">
                <a16:creationId xmlns:a16="http://schemas.microsoft.com/office/drawing/2014/main" id="{F4C5E7AF-AD9B-4A05-8782-17D51C43EC50}"/>
              </a:ext>
            </a:extLst>
          </p:cNvPr>
          <p:cNvGrpSpPr/>
          <p:nvPr/>
        </p:nvGrpSpPr>
        <p:grpSpPr>
          <a:xfrm>
            <a:off x="94614" y="63413"/>
            <a:ext cx="1040765" cy="1084950"/>
            <a:chOff x="4918390" y="2901954"/>
            <a:chExt cx="2520000" cy="2603127"/>
          </a:xfrm>
        </p:grpSpPr>
        <p:sp>
          <p:nvSpPr>
            <p:cNvPr id="24" name="TextBox 23">
              <a:hlinkClick r:id="rId5" action="ppaction://hlinksldjump"/>
              <a:extLst>
                <a:ext uri="{FF2B5EF4-FFF2-40B4-BE49-F238E27FC236}">
                  <a16:creationId xmlns:a16="http://schemas.microsoft.com/office/drawing/2014/main" id="{49766A7F-D913-41F2-9E8E-9A4C06E5254A}"/>
                </a:ext>
              </a:extLst>
            </p:cNvPr>
            <p:cNvSpPr txBox="1">
              <a:spLocks/>
            </p:cNvSpPr>
            <p:nvPr/>
          </p:nvSpPr>
          <p:spPr>
            <a:xfrm>
              <a:off x="4918390" y="4988165"/>
              <a:ext cx="2520000" cy="516916"/>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800" b="1" i="0" u="none" strike="noStrike" kern="1200" cap="none" spc="0" normalizeH="0" baseline="0" noProof="0" dirty="0">
                  <a:ln>
                    <a:noFill/>
                  </a:ln>
                  <a:solidFill>
                    <a:srgbClr val="000000"/>
                  </a:solidFill>
                  <a:effectLst/>
                  <a:uLnTx/>
                  <a:uFillTx/>
                  <a:latin typeface="Franklin Gothic Book" panose="020F0502020204030204"/>
                  <a:ea typeface="+mn-ea"/>
                  <a:cs typeface="+mn-cs"/>
                </a:rPr>
                <a:t>Unregistered User</a:t>
              </a:r>
            </a:p>
          </p:txBody>
        </p:sp>
        <p:grpSp>
          <p:nvGrpSpPr>
            <p:cNvPr id="25" name="Group 24">
              <a:extLst>
                <a:ext uri="{FF2B5EF4-FFF2-40B4-BE49-F238E27FC236}">
                  <a16:creationId xmlns:a16="http://schemas.microsoft.com/office/drawing/2014/main" id="{383CB1DA-37B0-4CFD-85C9-885E8F81CBD0}"/>
                </a:ext>
              </a:extLst>
            </p:cNvPr>
            <p:cNvGrpSpPr/>
            <p:nvPr/>
          </p:nvGrpSpPr>
          <p:grpSpPr>
            <a:xfrm>
              <a:off x="5454974" y="2901954"/>
              <a:ext cx="1476000" cy="1728000"/>
              <a:chOff x="9589745" y="2938856"/>
              <a:chExt cx="1527508" cy="1790522"/>
            </a:xfrm>
          </p:grpSpPr>
          <p:grpSp>
            <p:nvGrpSpPr>
              <p:cNvPr id="26" name="Group 25">
                <a:extLst>
                  <a:ext uri="{FF2B5EF4-FFF2-40B4-BE49-F238E27FC236}">
                    <a16:creationId xmlns:a16="http://schemas.microsoft.com/office/drawing/2014/main" id="{393F186C-9FAB-4FA3-BF00-289075A26FCB}"/>
                  </a:ext>
                </a:extLst>
              </p:cNvPr>
              <p:cNvGrpSpPr/>
              <p:nvPr/>
            </p:nvGrpSpPr>
            <p:grpSpPr>
              <a:xfrm>
                <a:off x="9589745" y="2938856"/>
                <a:ext cx="1527508" cy="1790522"/>
                <a:chOff x="5570485" y="3006620"/>
                <a:chExt cx="1182467" cy="1790522"/>
              </a:xfrm>
            </p:grpSpPr>
            <p:sp>
              <p:nvSpPr>
                <p:cNvPr id="28" name="Oval 27">
                  <a:extLst>
                    <a:ext uri="{FF2B5EF4-FFF2-40B4-BE49-F238E27FC236}">
                      <a16:creationId xmlns:a16="http://schemas.microsoft.com/office/drawing/2014/main" id="{3E0B9B20-E8A6-4D49-8684-904C598EDED1}"/>
                    </a:ext>
                  </a:extLst>
                </p:cNvPr>
                <p:cNvSpPr/>
                <p:nvPr/>
              </p:nvSpPr>
              <p:spPr>
                <a:xfrm>
                  <a:off x="5768112" y="3006620"/>
                  <a:ext cx="529214" cy="65330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Top Corners Snipped 28">
                  <a:extLst>
                    <a:ext uri="{FF2B5EF4-FFF2-40B4-BE49-F238E27FC236}">
                      <a16:creationId xmlns:a16="http://schemas.microsoft.com/office/drawing/2014/main" id="{CF7F0CAB-9D14-472D-8991-C430B431CDB5}"/>
                    </a:ext>
                  </a:extLst>
                </p:cNvPr>
                <p:cNvSpPr/>
                <p:nvPr/>
              </p:nvSpPr>
              <p:spPr>
                <a:xfrm>
                  <a:off x="5570485" y="3733323"/>
                  <a:ext cx="914400" cy="688859"/>
                </a:xfrm>
                <a:prstGeom prst="snip2SameRect">
                  <a:avLst/>
                </a:prstGeom>
                <a:solidFill>
                  <a:srgbClr val="B4E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Flowchart: Connector 29">
                  <a:extLst>
                    <a:ext uri="{FF2B5EF4-FFF2-40B4-BE49-F238E27FC236}">
                      <a16:creationId xmlns:a16="http://schemas.microsoft.com/office/drawing/2014/main" id="{C82F6922-2DC2-4BB4-8E71-3719ED00E01B}"/>
                    </a:ext>
                  </a:extLst>
                </p:cNvPr>
                <p:cNvSpPr/>
                <p:nvPr/>
              </p:nvSpPr>
              <p:spPr>
                <a:xfrm>
                  <a:off x="6047058" y="4078804"/>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7" name="Graphic 26" descr="Question mark">
                <a:extLst>
                  <a:ext uri="{FF2B5EF4-FFF2-40B4-BE49-F238E27FC236}">
                    <a16:creationId xmlns:a16="http://schemas.microsoft.com/office/drawing/2014/main" id="{E3A057DA-948A-4F9F-AA32-7C24FA0158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5475" y="4084074"/>
                <a:ext cx="819875" cy="570476"/>
              </a:xfrm>
              <a:prstGeom prst="rect">
                <a:avLst/>
              </a:prstGeom>
            </p:spPr>
          </p:pic>
        </p:grpSp>
      </p:grpSp>
    </p:spTree>
    <p:extLst>
      <p:ext uri="{BB962C8B-B14F-4D97-AF65-F5344CB8AC3E}">
        <p14:creationId xmlns:p14="http://schemas.microsoft.com/office/powerpoint/2010/main" val="724621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7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7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1140682" y="1688059"/>
            <a:ext cx="5494020" cy="71276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50" normalizeH="0" baseline="0" noProof="0" dirty="0">
                <a:ln>
                  <a:noFill/>
                </a:ln>
                <a:solidFill>
                  <a:prstClr val="white"/>
                </a:solidFill>
                <a:effectLst/>
                <a:uLnTx/>
                <a:uFillTx/>
                <a:latin typeface="Bookman Old Style" panose="020F0302020204030204"/>
                <a:ea typeface="+mn-ea"/>
                <a:cs typeface="+mn-cs"/>
              </a:rPr>
              <a:t>Step 5: View Subjects</a:t>
            </a:r>
          </a:p>
        </p:txBody>
      </p:sp>
      <p:cxnSp>
        <p:nvCxnSpPr>
          <p:cNvPr id="71" name="Straight Connector 7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185386" y="2618768"/>
            <a:ext cx="7968531" cy="630167"/>
          </a:xfrm>
          <a:prstGeom prst="rect">
            <a:avLst/>
          </a:prstGeom>
        </p:spPr>
        <p:txBody>
          <a:bodyPr vert="horz" lIns="0" tIns="45720" rIns="0" bIns="45720" rtlCol="0">
            <a:norm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rPr>
              <a:t>This list displays the subjects provided by the system.</a:t>
            </a:r>
          </a:p>
        </p:txBody>
      </p:sp>
      <p:grpSp>
        <p:nvGrpSpPr>
          <p:cNvPr id="6" name="Group 5">
            <a:extLst>
              <a:ext uri="{FF2B5EF4-FFF2-40B4-BE49-F238E27FC236}">
                <a16:creationId xmlns:a16="http://schemas.microsoft.com/office/drawing/2014/main" id="{3FB23608-B9E7-4E66-809D-DE65BB54D9D2}"/>
              </a:ext>
            </a:extLst>
          </p:cNvPr>
          <p:cNvGrpSpPr/>
          <p:nvPr/>
        </p:nvGrpSpPr>
        <p:grpSpPr>
          <a:xfrm>
            <a:off x="35978" y="69462"/>
            <a:ext cx="1171680" cy="1178396"/>
            <a:chOff x="1601116" y="2901959"/>
            <a:chExt cx="2520000" cy="2664231"/>
          </a:xfrm>
        </p:grpSpPr>
        <p:sp>
          <p:nvSpPr>
            <p:cNvPr id="7" name="TextBox 6">
              <a:hlinkClick r:id="" action="ppaction://noaction"/>
              <a:extLst>
                <a:ext uri="{FF2B5EF4-FFF2-40B4-BE49-F238E27FC236}">
                  <a16:creationId xmlns:a16="http://schemas.microsoft.com/office/drawing/2014/main" id="{8E102A06-EEDB-4EFE-9806-0B33C3032030}"/>
                </a:ext>
              </a:extLst>
            </p:cNvPr>
            <p:cNvSpPr txBox="1">
              <a:spLocks/>
            </p:cNvSpPr>
            <p:nvPr/>
          </p:nvSpPr>
          <p:spPr>
            <a:xfrm>
              <a:off x="1601116" y="4991496"/>
              <a:ext cx="2520000" cy="574694"/>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800" b="1" i="0" u="none" strike="noStrike" kern="1200" cap="none" spc="0" normalizeH="0" baseline="0" noProof="0" dirty="0">
                  <a:ln>
                    <a:noFill/>
                  </a:ln>
                  <a:solidFill>
                    <a:srgbClr val="FFFFFF"/>
                  </a:solidFill>
                  <a:effectLst/>
                  <a:uLnTx/>
                  <a:uFillTx/>
                  <a:latin typeface="Franklin Gothic Book" panose="020F0502020204030204"/>
                  <a:ea typeface="+mn-ea"/>
                  <a:cs typeface="+mn-cs"/>
                </a:rPr>
                <a:t>Registered User</a:t>
              </a:r>
            </a:p>
          </p:txBody>
        </p:sp>
        <p:grpSp>
          <p:nvGrpSpPr>
            <p:cNvPr id="9" name="Group 8">
              <a:extLst>
                <a:ext uri="{FF2B5EF4-FFF2-40B4-BE49-F238E27FC236}">
                  <a16:creationId xmlns:a16="http://schemas.microsoft.com/office/drawing/2014/main" id="{13083DDE-69D6-47A7-92BE-B4D4BCFF64FB}"/>
                </a:ext>
              </a:extLst>
            </p:cNvPr>
            <p:cNvGrpSpPr/>
            <p:nvPr/>
          </p:nvGrpSpPr>
          <p:grpSpPr>
            <a:xfrm>
              <a:off x="2132558" y="2901959"/>
              <a:ext cx="1563141" cy="1728000"/>
              <a:chOff x="5570485" y="3006621"/>
              <a:chExt cx="1182467" cy="1790521"/>
            </a:xfrm>
          </p:grpSpPr>
          <p:sp>
            <p:nvSpPr>
              <p:cNvPr id="11" name="Oval 10">
                <a:extLst>
                  <a:ext uri="{FF2B5EF4-FFF2-40B4-BE49-F238E27FC236}">
                    <a16:creationId xmlns:a16="http://schemas.microsoft.com/office/drawing/2014/main" id="{82F197BC-B1ED-4172-B71C-364B9A2708FE}"/>
                  </a:ext>
                </a:extLst>
              </p:cNvPr>
              <p:cNvSpPr/>
              <p:nvPr/>
            </p:nvSpPr>
            <p:spPr>
              <a:xfrm>
                <a:off x="5723869" y="3006621"/>
                <a:ext cx="529214" cy="6533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12" name="Rectangle: Top Corners Snipped 11">
                <a:extLst>
                  <a:ext uri="{FF2B5EF4-FFF2-40B4-BE49-F238E27FC236}">
                    <a16:creationId xmlns:a16="http://schemas.microsoft.com/office/drawing/2014/main" id="{51912263-8318-4715-ACF4-1640F99A13D7}"/>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nvGrpSpPr>
              <p:cNvPr id="13" name="Group 12">
                <a:extLst>
                  <a:ext uri="{FF2B5EF4-FFF2-40B4-BE49-F238E27FC236}">
                    <a16:creationId xmlns:a16="http://schemas.microsoft.com/office/drawing/2014/main" id="{28EE5DBB-3A85-4E50-B6E7-4CA98BC7C525}"/>
                  </a:ext>
                </a:extLst>
              </p:cNvPr>
              <p:cNvGrpSpPr/>
              <p:nvPr/>
            </p:nvGrpSpPr>
            <p:grpSpPr>
              <a:xfrm>
                <a:off x="6047058" y="4078804"/>
                <a:ext cx="705894" cy="718338"/>
                <a:chOff x="9269956" y="3687597"/>
                <a:chExt cx="705894" cy="718338"/>
              </a:xfrm>
            </p:grpSpPr>
            <p:sp>
              <p:nvSpPr>
                <p:cNvPr id="14" name="Flowchart: Connector 13">
                  <a:extLst>
                    <a:ext uri="{FF2B5EF4-FFF2-40B4-BE49-F238E27FC236}">
                      <a16:creationId xmlns:a16="http://schemas.microsoft.com/office/drawing/2014/main" id="{0EF5E986-087E-4336-ADDF-F1DA0E605259}"/>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pic>
              <p:nvPicPr>
                <p:cNvPr id="15" name="Graphic 14" descr="Checkmark">
                  <a:extLst>
                    <a:ext uri="{FF2B5EF4-FFF2-40B4-BE49-F238E27FC236}">
                      <a16:creationId xmlns:a16="http://schemas.microsoft.com/office/drawing/2014/main" id="{8A71522B-F536-4F26-9BB3-D9A653BD1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0255" y="3819998"/>
                  <a:ext cx="479808" cy="494225"/>
                </a:xfrm>
                <a:prstGeom prst="rect">
                  <a:avLst/>
                </a:prstGeom>
              </p:spPr>
            </p:pic>
          </p:grpSp>
        </p:grpSp>
      </p:grpSp>
      <p:pic>
        <p:nvPicPr>
          <p:cNvPr id="18" name="Graphic 17" descr="Right Pointing Backhand Index">
            <a:extLst>
              <a:ext uri="{FF2B5EF4-FFF2-40B4-BE49-F238E27FC236}">
                <a16:creationId xmlns:a16="http://schemas.microsoft.com/office/drawing/2014/main" id="{AB10122C-5452-46A6-8DCC-D58E026CD7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0064" y="4342929"/>
            <a:ext cx="1199177" cy="1303675"/>
          </a:xfrm>
          <a:prstGeom prst="rect">
            <a:avLst/>
          </a:prstGeom>
        </p:spPr>
      </p:pic>
      <p:grpSp>
        <p:nvGrpSpPr>
          <p:cNvPr id="19" name="Group 18">
            <a:extLst>
              <a:ext uri="{FF2B5EF4-FFF2-40B4-BE49-F238E27FC236}">
                <a16:creationId xmlns:a16="http://schemas.microsoft.com/office/drawing/2014/main" id="{EB88F92B-5F6C-4A9A-87F5-7D90CBBDF211}"/>
              </a:ext>
            </a:extLst>
          </p:cNvPr>
          <p:cNvGrpSpPr/>
          <p:nvPr/>
        </p:nvGrpSpPr>
        <p:grpSpPr>
          <a:xfrm>
            <a:off x="1500576" y="65313"/>
            <a:ext cx="1173600" cy="1212628"/>
            <a:chOff x="4918390" y="2901954"/>
            <a:chExt cx="2520000" cy="2617742"/>
          </a:xfrm>
        </p:grpSpPr>
        <p:sp>
          <p:nvSpPr>
            <p:cNvPr id="20" name="TextBox 19">
              <a:hlinkClick r:id="rId6" action="ppaction://hlinksldjump"/>
              <a:extLst>
                <a:ext uri="{FF2B5EF4-FFF2-40B4-BE49-F238E27FC236}">
                  <a16:creationId xmlns:a16="http://schemas.microsoft.com/office/drawing/2014/main" id="{AE8A29D2-FCDA-4DEC-9558-A287B8E394B8}"/>
                </a:ext>
              </a:extLst>
            </p:cNvPr>
            <p:cNvSpPr txBox="1">
              <a:spLocks/>
            </p:cNvSpPr>
            <p:nvPr/>
          </p:nvSpPr>
          <p:spPr>
            <a:xfrm>
              <a:off x="4918390" y="4988170"/>
              <a:ext cx="2520000" cy="531526"/>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000" b="1" i="0" u="none" strike="noStrike" kern="1200" cap="none" spc="0" normalizeH="0" baseline="0" noProof="0" dirty="0">
                  <a:ln>
                    <a:noFill/>
                  </a:ln>
                  <a:solidFill>
                    <a:schemeClr val="tx1"/>
                  </a:solidFill>
                  <a:effectLst/>
                  <a:uLnTx/>
                  <a:uFillTx/>
                  <a:latin typeface="Franklin Gothic Book" panose="020F0502020204030204"/>
                  <a:ea typeface="+mn-ea"/>
                  <a:cs typeface="+mn-cs"/>
                </a:rPr>
                <a:t>Unregistered User</a:t>
              </a:r>
            </a:p>
          </p:txBody>
        </p:sp>
        <p:grpSp>
          <p:nvGrpSpPr>
            <p:cNvPr id="22" name="Group 21">
              <a:extLst>
                <a:ext uri="{FF2B5EF4-FFF2-40B4-BE49-F238E27FC236}">
                  <a16:creationId xmlns:a16="http://schemas.microsoft.com/office/drawing/2014/main" id="{17E55089-13F6-4BD3-AE9D-E109EDFA5D9E}"/>
                </a:ext>
              </a:extLst>
            </p:cNvPr>
            <p:cNvGrpSpPr/>
            <p:nvPr/>
          </p:nvGrpSpPr>
          <p:grpSpPr>
            <a:xfrm>
              <a:off x="5454974" y="2901954"/>
              <a:ext cx="1476000" cy="1728000"/>
              <a:chOff x="9589745" y="2938856"/>
              <a:chExt cx="1527508" cy="1790522"/>
            </a:xfrm>
          </p:grpSpPr>
          <p:grpSp>
            <p:nvGrpSpPr>
              <p:cNvPr id="23" name="Group 22">
                <a:extLst>
                  <a:ext uri="{FF2B5EF4-FFF2-40B4-BE49-F238E27FC236}">
                    <a16:creationId xmlns:a16="http://schemas.microsoft.com/office/drawing/2014/main" id="{C2F9D92A-BE9D-4C51-89B5-4FE4E77A9E76}"/>
                  </a:ext>
                </a:extLst>
              </p:cNvPr>
              <p:cNvGrpSpPr/>
              <p:nvPr/>
            </p:nvGrpSpPr>
            <p:grpSpPr>
              <a:xfrm>
                <a:off x="9589745" y="2938856"/>
                <a:ext cx="1527508" cy="1790522"/>
                <a:chOff x="5570485" y="3006620"/>
                <a:chExt cx="1182467" cy="1790522"/>
              </a:xfrm>
            </p:grpSpPr>
            <p:sp>
              <p:nvSpPr>
                <p:cNvPr id="25" name="Oval 24">
                  <a:extLst>
                    <a:ext uri="{FF2B5EF4-FFF2-40B4-BE49-F238E27FC236}">
                      <a16:creationId xmlns:a16="http://schemas.microsoft.com/office/drawing/2014/main" id="{0EBF13CA-7742-4CDC-A416-49FF92D221DB}"/>
                    </a:ext>
                  </a:extLst>
                </p:cNvPr>
                <p:cNvSpPr/>
                <p:nvPr/>
              </p:nvSpPr>
              <p:spPr>
                <a:xfrm>
                  <a:off x="5768112" y="3006620"/>
                  <a:ext cx="529214" cy="65330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Top Corners Snipped 25">
                  <a:extLst>
                    <a:ext uri="{FF2B5EF4-FFF2-40B4-BE49-F238E27FC236}">
                      <a16:creationId xmlns:a16="http://schemas.microsoft.com/office/drawing/2014/main" id="{020A161F-D2E8-4643-8371-541A3B775E15}"/>
                    </a:ext>
                  </a:extLst>
                </p:cNvPr>
                <p:cNvSpPr/>
                <p:nvPr/>
              </p:nvSpPr>
              <p:spPr>
                <a:xfrm>
                  <a:off x="5570485" y="3733323"/>
                  <a:ext cx="914400" cy="688859"/>
                </a:xfrm>
                <a:prstGeom prst="snip2SameRect">
                  <a:avLst/>
                </a:prstGeom>
                <a:solidFill>
                  <a:srgbClr val="B4E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Flowchart: Connector 26">
                  <a:extLst>
                    <a:ext uri="{FF2B5EF4-FFF2-40B4-BE49-F238E27FC236}">
                      <a16:creationId xmlns:a16="http://schemas.microsoft.com/office/drawing/2014/main" id="{626AF265-2B9A-4CE8-870D-A47D24F16234}"/>
                    </a:ext>
                  </a:extLst>
                </p:cNvPr>
                <p:cNvSpPr/>
                <p:nvPr/>
              </p:nvSpPr>
              <p:spPr>
                <a:xfrm>
                  <a:off x="6047058" y="4078804"/>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4" name="Graphic 23" descr="Question mark">
                <a:extLst>
                  <a:ext uri="{FF2B5EF4-FFF2-40B4-BE49-F238E27FC236}">
                    <a16:creationId xmlns:a16="http://schemas.microsoft.com/office/drawing/2014/main" id="{D3C3A858-A6E0-491B-B02C-03635CB434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35475" y="4084074"/>
                <a:ext cx="819875" cy="570476"/>
              </a:xfrm>
              <a:prstGeom prst="rect">
                <a:avLst/>
              </a:prstGeom>
            </p:spPr>
          </p:pic>
        </p:grpSp>
      </p:grpSp>
      <p:pic>
        <p:nvPicPr>
          <p:cNvPr id="2" name="Picture 1">
            <a:extLst>
              <a:ext uri="{FF2B5EF4-FFF2-40B4-BE49-F238E27FC236}">
                <a16:creationId xmlns:a16="http://schemas.microsoft.com/office/drawing/2014/main" id="{1F114909-5C40-472A-A369-7C1178ABFA40}"/>
              </a:ext>
            </a:extLst>
          </p:cNvPr>
          <p:cNvPicPr>
            <a:picLocks noChangeAspect="1"/>
          </p:cNvPicPr>
          <p:nvPr/>
        </p:nvPicPr>
        <p:blipFill>
          <a:blip r:embed="rId9"/>
          <a:stretch>
            <a:fillRect/>
          </a:stretch>
        </p:blipFill>
        <p:spPr>
          <a:xfrm>
            <a:off x="5769241" y="4024023"/>
            <a:ext cx="6027942" cy="2447533"/>
          </a:xfrm>
          <a:prstGeom prst="rect">
            <a:avLst/>
          </a:prstGeom>
        </p:spPr>
      </p:pic>
    </p:spTree>
    <p:extLst>
      <p:ext uri="{BB962C8B-B14F-4D97-AF65-F5344CB8AC3E}">
        <p14:creationId xmlns:p14="http://schemas.microsoft.com/office/powerpoint/2010/main" val="300601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28">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0">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2650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32">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33999" y="354227"/>
            <a:ext cx="10909073" cy="1014856"/>
          </a:xfrm>
        </p:spPr>
        <p:txBody>
          <a:bodyPr vert="horz" lIns="91440" tIns="45720" rIns="91440" bIns="45720" rtlCol="0" anchor="b">
            <a:normAutofit/>
          </a:bodyPr>
          <a:lstStyle/>
          <a:p>
            <a:r>
              <a:rPr lang="en-US" sz="3300" b="1" dirty="0">
                <a:solidFill>
                  <a:schemeClr val="bg1"/>
                </a:solidFill>
              </a:rPr>
              <a:t>System Planning and Design Documentation</a:t>
            </a:r>
          </a:p>
        </p:txBody>
      </p:sp>
      <p:cxnSp>
        <p:nvCxnSpPr>
          <p:cNvPr id="46" name="Straight Connector 34">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942" y="1466833"/>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36">
            <a:extLst>
              <a:ext uri="{FF2B5EF4-FFF2-40B4-BE49-F238E27FC236}">
                <a16:creationId xmlns:a16="http://schemas.microsoft.com/office/drawing/2014/main" id="{C29A556F-7A49-46B7-A1C2-C0280C895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3" name="Group 22">
            <a:extLst>
              <a:ext uri="{FF2B5EF4-FFF2-40B4-BE49-F238E27FC236}">
                <a16:creationId xmlns:a16="http://schemas.microsoft.com/office/drawing/2014/main" id="{309BE999-62F0-4451-8C47-6FAD5E11ADAA}"/>
              </a:ext>
            </a:extLst>
          </p:cNvPr>
          <p:cNvGrpSpPr/>
          <p:nvPr/>
        </p:nvGrpSpPr>
        <p:grpSpPr>
          <a:xfrm>
            <a:off x="0" y="3029319"/>
            <a:ext cx="1980000" cy="2556586"/>
            <a:chOff x="-49457" y="2161076"/>
            <a:chExt cx="1535216" cy="2663932"/>
          </a:xfrm>
          <a:solidFill>
            <a:schemeClr val="accent5">
              <a:lumMod val="50000"/>
            </a:schemeClr>
          </a:solidFill>
        </p:grpSpPr>
        <p:pic>
          <p:nvPicPr>
            <p:cNvPr id="19" name="Graphic 18" descr="User View Diagram">
              <a:hlinkClick r:id="rId3" action="ppaction://hlinksldjump"/>
              <a:extLst>
                <a:ext uri="{FF2B5EF4-FFF2-40B4-BE49-F238E27FC236}">
                  <a16:creationId xmlns:a16="http://schemas.microsoft.com/office/drawing/2014/main" id="{3F7E0AC4-08A9-4AE1-9202-2094F48F334F}"/>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57" y="2161076"/>
              <a:ext cx="1535216" cy="1535216"/>
            </a:xfrm>
            <a:prstGeom prst="rect">
              <a:avLst/>
            </a:prstGeom>
          </p:spPr>
        </p:pic>
        <p:sp>
          <p:nvSpPr>
            <p:cNvPr id="18" name="TextBox 17">
              <a:hlinkClick r:id="rId3" action="ppaction://hlinksldjump"/>
              <a:extLst>
                <a:ext uri="{FF2B5EF4-FFF2-40B4-BE49-F238E27FC236}">
                  <a16:creationId xmlns:a16="http://schemas.microsoft.com/office/drawing/2014/main" id="{D37FD9C3-95A2-4EFF-9CAE-C92442B0DA20}"/>
                </a:ext>
              </a:extLst>
            </p:cNvPr>
            <p:cNvSpPr txBox="1"/>
            <p:nvPr/>
          </p:nvSpPr>
          <p:spPr>
            <a:xfrm>
              <a:off x="-49457" y="3878944"/>
              <a:ext cx="1516634" cy="946064"/>
            </a:xfrm>
            <a:prstGeom prst="rect">
              <a:avLst/>
            </a:prstGeom>
            <a:grp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spcAft>
                  <a:spcPts val="600"/>
                </a:spcAft>
              </a:pPr>
              <a:r>
                <a:rPr lang="en-CA" sz="2400" b="1" dirty="0">
                  <a:solidFill>
                    <a:schemeClr val="bg1"/>
                  </a:solidFill>
                </a:rPr>
                <a:t>User-View </a:t>
              </a:r>
            </a:p>
            <a:p>
              <a:pPr algn="ctr">
                <a:spcAft>
                  <a:spcPts val="600"/>
                </a:spcAft>
              </a:pPr>
              <a:r>
                <a:rPr lang="en-CA" sz="2400" b="1" dirty="0">
                  <a:solidFill>
                    <a:schemeClr val="bg1"/>
                  </a:solidFill>
                </a:rPr>
                <a:t>Diagram</a:t>
              </a:r>
            </a:p>
          </p:txBody>
        </p:sp>
      </p:grpSp>
      <p:grpSp>
        <p:nvGrpSpPr>
          <p:cNvPr id="24" name="Group 23">
            <a:extLst>
              <a:ext uri="{FF2B5EF4-FFF2-40B4-BE49-F238E27FC236}">
                <a16:creationId xmlns:a16="http://schemas.microsoft.com/office/drawing/2014/main" id="{1C1B38C3-CC5C-4844-86CA-1B600B4021F4}"/>
              </a:ext>
            </a:extLst>
          </p:cNvPr>
          <p:cNvGrpSpPr/>
          <p:nvPr/>
        </p:nvGrpSpPr>
        <p:grpSpPr>
          <a:xfrm>
            <a:off x="2008583" y="3017891"/>
            <a:ext cx="1980000" cy="2546462"/>
            <a:chOff x="1467177" y="2191240"/>
            <a:chExt cx="1556127" cy="2622905"/>
          </a:xfrm>
          <a:solidFill>
            <a:srgbClr val="6DC0FF"/>
          </a:solidFill>
        </p:grpSpPr>
        <p:sp>
          <p:nvSpPr>
            <p:cNvPr id="52" name="TextBox 51">
              <a:hlinkClick r:id="rId6" action="ppaction://hlinksldjump"/>
              <a:extLst>
                <a:ext uri="{FF2B5EF4-FFF2-40B4-BE49-F238E27FC236}">
                  <a16:creationId xmlns:a16="http://schemas.microsoft.com/office/drawing/2014/main" id="{B7A00D93-8E02-462B-85DB-D3B717069F00}"/>
                </a:ext>
              </a:extLst>
            </p:cNvPr>
            <p:cNvSpPr txBox="1"/>
            <p:nvPr/>
          </p:nvSpPr>
          <p:spPr>
            <a:xfrm>
              <a:off x="1467177" y="3878948"/>
              <a:ext cx="1556127" cy="935197"/>
            </a:xfrm>
            <a:prstGeom prst="rect">
              <a:avLst/>
            </a:prstGeom>
            <a:grp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spcAft>
                  <a:spcPts val="600"/>
                </a:spcAft>
              </a:pPr>
              <a:r>
                <a:rPr lang="en-CA" sz="2400" b="1" dirty="0">
                  <a:solidFill>
                    <a:schemeClr val="tx1"/>
                  </a:solidFill>
                </a:rPr>
                <a:t>Use Case </a:t>
              </a:r>
            </a:p>
            <a:p>
              <a:pPr algn="ctr">
                <a:spcAft>
                  <a:spcPts val="600"/>
                </a:spcAft>
              </a:pPr>
              <a:r>
                <a:rPr lang="en-CA" sz="2400" b="1" dirty="0">
                  <a:solidFill>
                    <a:schemeClr val="tx1"/>
                  </a:solidFill>
                </a:rPr>
                <a:t>Diagram</a:t>
              </a:r>
            </a:p>
          </p:txBody>
        </p:sp>
        <p:pic>
          <p:nvPicPr>
            <p:cNvPr id="7" name="Graphic 6" descr="User network">
              <a:hlinkClick r:id="rId6" action="ppaction://hlinksldjump"/>
              <a:extLst>
                <a:ext uri="{FF2B5EF4-FFF2-40B4-BE49-F238E27FC236}">
                  <a16:creationId xmlns:a16="http://schemas.microsoft.com/office/drawing/2014/main" id="{277B2086-06DD-42DA-807D-CA3BAD750C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67177" y="2191240"/>
              <a:ext cx="1536079" cy="1536079"/>
            </a:xfrm>
            <a:prstGeom prst="rect">
              <a:avLst/>
            </a:prstGeom>
          </p:spPr>
        </p:pic>
      </p:grpSp>
      <p:grpSp>
        <p:nvGrpSpPr>
          <p:cNvPr id="26" name="Group 25">
            <a:extLst>
              <a:ext uri="{FF2B5EF4-FFF2-40B4-BE49-F238E27FC236}">
                <a16:creationId xmlns:a16="http://schemas.microsoft.com/office/drawing/2014/main" id="{89315B7C-484E-40D1-AFC4-29EBE771DA45}"/>
              </a:ext>
            </a:extLst>
          </p:cNvPr>
          <p:cNvGrpSpPr/>
          <p:nvPr/>
        </p:nvGrpSpPr>
        <p:grpSpPr>
          <a:xfrm>
            <a:off x="4054069" y="3038639"/>
            <a:ext cx="2007643" cy="2537568"/>
            <a:chOff x="2949237" y="2228571"/>
            <a:chExt cx="1594186" cy="2587639"/>
          </a:xfrm>
          <a:solidFill>
            <a:srgbClr val="E89690"/>
          </a:solidFill>
        </p:grpSpPr>
        <p:pic>
          <p:nvPicPr>
            <p:cNvPr id="38" name="Graphic 37" descr="Flowchart">
              <a:hlinkClick r:id="rId9" action="ppaction://hlinksldjump"/>
              <a:extLst>
                <a:ext uri="{FF2B5EF4-FFF2-40B4-BE49-F238E27FC236}">
                  <a16:creationId xmlns:a16="http://schemas.microsoft.com/office/drawing/2014/main" id="{98637B19-D0DF-41A7-8BF9-34A034B1635C}"/>
                </a:ext>
                <a:ext uri="{C183D7F6-B498-43B3-948B-1728B52AA6E4}">
                  <adec:decorative xmlns:adec="http://schemas.microsoft.com/office/drawing/2017/decorative" val="0"/>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002393" y="2228571"/>
              <a:ext cx="1535216" cy="1535216"/>
            </a:xfrm>
            <a:prstGeom prst="rect">
              <a:avLst/>
            </a:prstGeom>
          </p:spPr>
        </p:pic>
        <p:sp>
          <p:nvSpPr>
            <p:cNvPr id="53" name="TextBox 52">
              <a:hlinkClick r:id="rId9" action="ppaction://hlinksldjump"/>
              <a:extLst>
                <a:ext uri="{FF2B5EF4-FFF2-40B4-BE49-F238E27FC236}">
                  <a16:creationId xmlns:a16="http://schemas.microsoft.com/office/drawing/2014/main" id="{0E9F7196-4FCD-46AF-9104-361517BC4D51}"/>
                </a:ext>
              </a:extLst>
            </p:cNvPr>
            <p:cNvSpPr txBox="1"/>
            <p:nvPr/>
          </p:nvSpPr>
          <p:spPr>
            <a:xfrm>
              <a:off x="2949237" y="3890354"/>
              <a:ext cx="1594186" cy="925856"/>
            </a:xfrm>
            <a:prstGeom prst="rect">
              <a:avLst/>
            </a:prstGeom>
            <a:grp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spcAft>
                  <a:spcPts val="600"/>
                </a:spcAft>
              </a:pPr>
              <a:r>
                <a:rPr lang="en-CA" sz="2400" b="1" dirty="0">
                  <a:solidFill>
                    <a:schemeClr val="tx1"/>
                  </a:solidFill>
                </a:rPr>
                <a:t>Activity</a:t>
              </a:r>
            </a:p>
            <a:p>
              <a:pPr algn="ctr">
                <a:spcAft>
                  <a:spcPts val="600"/>
                </a:spcAft>
              </a:pPr>
              <a:r>
                <a:rPr lang="en-CA" sz="2400" b="1" dirty="0"/>
                <a:t>Diagram</a:t>
              </a:r>
            </a:p>
          </p:txBody>
        </p:sp>
      </p:grpSp>
      <p:grpSp>
        <p:nvGrpSpPr>
          <p:cNvPr id="54" name="Group 53">
            <a:extLst>
              <a:ext uri="{FF2B5EF4-FFF2-40B4-BE49-F238E27FC236}">
                <a16:creationId xmlns:a16="http://schemas.microsoft.com/office/drawing/2014/main" id="{6755F300-48C0-42D6-AA43-C91381B78D68}"/>
              </a:ext>
            </a:extLst>
          </p:cNvPr>
          <p:cNvGrpSpPr/>
          <p:nvPr/>
        </p:nvGrpSpPr>
        <p:grpSpPr>
          <a:xfrm>
            <a:off x="6105535" y="3050494"/>
            <a:ext cx="1980000" cy="2520000"/>
            <a:chOff x="4676067" y="2363589"/>
            <a:chExt cx="1535216" cy="2447891"/>
          </a:xfrm>
          <a:solidFill>
            <a:srgbClr val="C5E6FF"/>
          </a:solidFill>
        </p:grpSpPr>
        <p:pic>
          <p:nvPicPr>
            <p:cNvPr id="55" name="Graphic 54">
              <a:hlinkClick r:id="rId12" action="ppaction://hlinksldjump"/>
              <a:extLst>
                <a:ext uri="{FF2B5EF4-FFF2-40B4-BE49-F238E27FC236}">
                  <a16:creationId xmlns:a16="http://schemas.microsoft.com/office/drawing/2014/main" id="{F69A5513-820A-454C-89F7-C5B9FED12592}"/>
                </a:ext>
                <a:ext uri="{C183D7F6-B498-43B3-948B-1728B52AA6E4}">
                  <adec:decorative xmlns:adec="http://schemas.microsoft.com/office/drawing/2017/decorative" val="0"/>
                </a:ext>
              </a:extLst>
            </p:cNvPr>
            <p:cNvPicPr>
              <a:picLocks noChangeAspect="1"/>
            </p:cNvPicPr>
            <p:nvPr/>
          </p:nvPicPr>
          <p:blipFill>
            <a:blip r:embed="rId13">
              <a:extLst>
                <a:ext uri="{837473B0-CC2E-450A-ABE3-18F120FF3D39}">
                  <a1611:picAttrSrcUrl xmlns:a1611="http://schemas.microsoft.com/office/drawing/2016/11/main" r:id="rId14"/>
                </a:ext>
              </a:extLst>
            </a:blip>
            <a:srcRect/>
            <a:stretch/>
          </p:blipFill>
          <p:spPr>
            <a:xfrm>
              <a:off x="4676067" y="2363589"/>
              <a:ext cx="1535216" cy="1151412"/>
            </a:xfrm>
            <a:prstGeom prst="rect">
              <a:avLst/>
            </a:prstGeom>
          </p:spPr>
        </p:pic>
        <p:sp>
          <p:nvSpPr>
            <p:cNvPr id="56" name="TextBox 55">
              <a:hlinkClick r:id="rId12" action="ppaction://hlinksldjump"/>
              <a:extLst>
                <a:ext uri="{FF2B5EF4-FFF2-40B4-BE49-F238E27FC236}">
                  <a16:creationId xmlns:a16="http://schemas.microsoft.com/office/drawing/2014/main" id="{62EC5D17-4600-43C0-B217-4C3057E24189}"/>
                </a:ext>
              </a:extLst>
            </p:cNvPr>
            <p:cNvSpPr txBox="1"/>
            <p:nvPr/>
          </p:nvSpPr>
          <p:spPr>
            <a:xfrm>
              <a:off x="4676068" y="3903539"/>
              <a:ext cx="1535215" cy="907941"/>
            </a:xfrm>
            <a:prstGeom prst="rect">
              <a:avLst/>
            </a:prstGeom>
            <a:grpFill/>
          </p:spPr>
          <p:txBody>
            <a:bodyPr wrap="square" rtlCol="0">
              <a:spAutoFit/>
            </a:bodyPr>
            <a:lstStyle/>
            <a:p>
              <a:pPr algn="ctr">
                <a:spcAft>
                  <a:spcPts val="600"/>
                </a:spcAft>
              </a:pPr>
              <a:r>
                <a:rPr lang="en-CA" sz="2400" b="1" dirty="0"/>
                <a:t>System </a:t>
              </a:r>
            </a:p>
            <a:p>
              <a:pPr algn="ctr">
                <a:spcAft>
                  <a:spcPts val="600"/>
                </a:spcAft>
              </a:pPr>
              <a:r>
                <a:rPr lang="en-CA" sz="2400" b="1" dirty="0"/>
                <a:t>Boundary</a:t>
              </a:r>
            </a:p>
          </p:txBody>
        </p:sp>
      </p:grpSp>
      <p:grpSp>
        <p:nvGrpSpPr>
          <p:cNvPr id="65" name="Group 64">
            <a:extLst>
              <a:ext uri="{FF2B5EF4-FFF2-40B4-BE49-F238E27FC236}">
                <a16:creationId xmlns:a16="http://schemas.microsoft.com/office/drawing/2014/main" id="{E1ACBC52-85D3-4C6A-9CCA-BCB91B396324}"/>
              </a:ext>
            </a:extLst>
          </p:cNvPr>
          <p:cNvGrpSpPr/>
          <p:nvPr/>
        </p:nvGrpSpPr>
        <p:grpSpPr>
          <a:xfrm>
            <a:off x="8129358" y="2983531"/>
            <a:ext cx="1980000" cy="2571502"/>
            <a:chOff x="8173669" y="2312971"/>
            <a:chExt cx="1980000" cy="2571502"/>
          </a:xfrm>
        </p:grpSpPr>
        <p:pic>
          <p:nvPicPr>
            <p:cNvPr id="58" name="Graphic 57" descr="Database">
              <a:hlinkClick r:id="rId15" action="ppaction://hlinksldjump"/>
              <a:extLst>
                <a:ext uri="{FF2B5EF4-FFF2-40B4-BE49-F238E27FC236}">
                  <a16:creationId xmlns:a16="http://schemas.microsoft.com/office/drawing/2014/main" id="{DEEDEDD4-B71C-417C-9A5A-3BADD3E9B8E4}"/>
                </a:ext>
                <a:ext uri="{C183D7F6-B498-43B3-948B-1728B52AA6E4}">
                  <adec:decorative xmlns:adec="http://schemas.microsoft.com/office/drawing/2017/decorative" val="0"/>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173669" y="2312971"/>
              <a:ext cx="1879651" cy="1495888"/>
            </a:xfrm>
            <a:prstGeom prst="rect">
              <a:avLst/>
            </a:prstGeom>
          </p:spPr>
        </p:pic>
        <p:sp>
          <p:nvSpPr>
            <p:cNvPr id="59" name="TextBox 58">
              <a:hlinkClick r:id="rId15" action="ppaction://hlinksldjump"/>
              <a:extLst>
                <a:ext uri="{FF2B5EF4-FFF2-40B4-BE49-F238E27FC236}">
                  <a16:creationId xmlns:a16="http://schemas.microsoft.com/office/drawing/2014/main" id="{D91B13FD-AF91-4847-A826-A72734B381CC}"/>
                </a:ext>
              </a:extLst>
            </p:cNvPr>
            <p:cNvSpPr txBox="1"/>
            <p:nvPr/>
          </p:nvSpPr>
          <p:spPr>
            <a:xfrm>
              <a:off x="8173669" y="3948473"/>
              <a:ext cx="1980000" cy="936000"/>
            </a:xfrm>
            <a:prstGeom prst="rect">
              <a:avLst/>
            </a:prstGeom>
            <a:solidFill>
              <a:schemeClr val="accent3">
                <a:lumMod val="50000"/>
              </a:schemeClr>
            </a:solidFill>
          </p:spPr>
          <p:txBody>
            <a:bodyPr wrap="square" rtlCol="0">
              <a:spAutoFit/>
            </a:bodyPr>
            <a:lstStyle/>
            <a:p>
              <a:pPr algn="ctr">
                <a:spcAft>
                  <a:spcPts val="600"/>
                </a:spcAft>
              </a:pPr>
              <a:r>
                <a:rPr lang="en-CA" sz="2400" b="1" dirty="0">
                  <a:solidFill>
                    <a:schemeClr val="bg1"/>
                  </a:solidFill>
                </a:rPr>
                <a:t>Database </a:t>
              </a:r>
              <a:br>
                <a:rPr lang="en-CA" sz="2400" b="1" dirty="0">
                  <a:solidFill>
                    <a:schemeClr val="bg1"/>
                  </a:solidFill>
                </a:rPr>
              </a:br>
              <a:r>
                <a:rPr lang="en-CA" sz="2400" b="1" dirty="0">
                  <a:solidFill>
                    <a:schemeClr val="bg1"/>
                  </a:solidFill>
                </a:rPr>
                <a:t>ERD</a:t>
              </a:r>
            </a:p>
          </p:txBody>
        </p:sp>
      </p:grpSp>
      <p:grpSp>
        <p:nvGrpSpPr>
          <p:cNvPr id="64" name="Group 63">
            <a:extLst>
              <a:ext uri="{FF2B5EF4-FFF2-40B4-BE49-F238E27FC236}">
                <a16:creationId xmlns:a16="http://schemas.microsoft.com/office/drawing/2014/main" id="{114BE21A-DF66-48FB-BFE2-DE122DB7E173}"/>
              </a:ext>
            </a:extLst>
          </p:cNvPr>
          <p:cNvGrpSpPr/>
          <p:nvPr/>
        </p:nvGrpSpPr>
        <p:grpSpPr>
          <a:xfrm>
            <a:off x="10153180" y="3023605"/>
            <a:ext cx="1980000" cy="2520000"/>
            <a:chOff x="7582700" y="2296454"/>
            <a:chExt cx="1513555" cy="2484661"/>
          </a:xfrm>
        </p:grpSpPr>
        <p:graphicFrame>
          <p:nvGraphicFramePr>
            <p:cNvPr id="61" name="Diagram 60">
              <a:hlinkClick r:id="rId18" action="ppaction://hlinksldjump"/>
              <a:extLst>
                <a:ext uri="{FF2B5EF4-FFF2-40B4-BE49-F238E27FC236}">
                  <a16:creationId xmlns:a16="http://schemas.microsoft.com/office/drawing/2014/main" id="{81ADE475-73C7-432A-B30F-3839FF6771EE}"/>
                </a:ext>
              </a:extLst>
            </p:cNvPr>
            <p:cNvGraphicFramePr/>
            <p:nvPr>
              <p:extLst>
                <p:ext uri="{D42A27DB-BD31-4B8C-83A1-F6EECF244321}">
                  <p14:modId xmlns:p14="http://schemas.microsoft.com/office/powerpoint/2010/main" val="2494453537"/>
                </p:ext>
              </p:extLst>
            </p:nvPr>
          </p:nvGraphicFramePr>
          <p:xfrm>
            <a:off x="7672082" y="2296454"/>
            <a:ext cx="1360158" cy="128233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63" name="TextBox 62">
              <a:hlinkClick r:id="rId18" action="ppaction://hlinksldjump"/>
              <a:extLst>
                <a:ext uri="{FF2B5EF4-FFF2-40B4-BE49-F238E27FC236}">
                  <a16:creationId xmlns:a16="http://schemas.microsoft.com/office/drawing/2014/main" id="{9A112B79-4349-4990-AEBA-749F1EBA49F8}"/>
                </a:ext>
              </a:extLst>
            </p:cNvPr>
            <p:cNvSpPr txBox="1"/>
            <p:nvPr/>
          </p:nvSpPr>
          <p:spPr>
            <a:xfrm>
              <a:off x="7582700" y="3884715"/>
              <a:ext cx="1513555" cy="896400"/>
            </a:xfrm>
            <a:prstGeom prst="rect">
              <a:avLst/>
            </a:prstGeom>
            <a:solidFill>
              <a:schemeClr val="accent1">
                <a:lumMod val="60000"/>
                <a:lumOff val="40000"/>
              </a:schemeClr>
            </a:solidFill>
          </p:spPr>
          <p:txBody>
            <a:bodyPr wrap="square" rtlCol="0">
              <a:spAutoFit/>
            </a:bodyPr>
            <a:lstStyle/>
            <a:p>
              <a:pPr algn="ctr">
                <a:spcAft>
                  <a:spcPts val="600"/>
                </a:spcAft>
              </a:pPr>
              <a:r>
                <a:rPr lang="en-CA" sz="2400" b="1" dirty="0"/>
                <a:t>Class Diagram</a:t>
              </a:r>
            </a:p>
          </p:txBody>
        </p:sp>
      </p:grpSp>
    </p:spTree>
    <p:extLst>
      <p:ext uri="{BB962C8B-B14F-4D97-AF65-F5344CB8AC3E}">
        <p14:creationId xmlns:p14="http://schemas.microsoft.com/office/powerpoint/2010/main" val="337153076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7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7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1140682" y="1655000"/>
            <a:ext cx="5494020" cy="71276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50" normalizeH="0" baseline="0" noProof="0" dirty="0">
                <a:ln>
                  <a:noFill/>
                </a:ln>
                <a:solidFill>
                  <a:prstClr val="white"/>
                </a:solidFill>
                <a:effectLst/>
                <a:uLnTx/>
                <a:uFillTx/>
                <a:latin typeface="Bookman Old Style" panose="020F0302020204030204"/>
                <a:ea typeface="+mn-ea"/>
                <a:cs typeface="+mn-cs"/>
              </a:rPr>
              <a:t>Step 5: View Topics</a:t>
            </a:r>
          </a:p>
        </p:txBody>
      </p:sp>
      <p:cxnSp>
        <p:nvCxnSpPr>
          <p:cNvPr id="71" name="Straight Connector 7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125734" y="2517672"/>
            <a:ext cx="4053596" cy="2793305"/>
          </a:xfrm>
          <a:prstGeom prst="rect">
            <a:avLst/>
          </a:prstGeom>
        </p:spPr>
        <p:txBody>
          <a:bodyPr vert="horz" lIns="0" tIns="45720" rIns="0" bIns="4572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1700" dirty="0">
                <a:solidFill>
                  <a:prstClr val="white"/>
                </a:solidFill>
                <a:latin typeface="Franklin Gothic Book" panose="020F0502020204030204"/>
              </a:rPr>
              <a:t>If we click on the Math Subject, we get the list of all topics provided by the system.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rPr>
              <a:t>We can see there are currently three Topics to learn.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1700" dirty="0">
                <a:solidFill>
                  <a:prstClr val="white"/>
                </a:solidFill>
                <a:latin typeface="Franklin Gothic Book" panose="020F0502020204030204"/>
              </a:rPr>
              <a:t>If we select any one of it, we can go more information about it.</a:t>
            </a:r>
          </a:p>
        </p:txBody>
      </p:sp>
      <p:grpSp>
        <p:nvGrpSpPr>
          <p:cNvPr id="6" name="Group 5">
            <a:extLst>
              <a:ext uri="{FF2B5EF4-FFF2-40B4-BE49-F238E27FC236}">
                <a16:creationId xmlns:a16="http://schemas.microsoft.com/office/drawing/2014/main" id="{3FB23608-B9E7-4E66-809D-DE65BB54D9D2}"/>
              </a:ext>
            </a:extLst>
          </p:cNvPr>
          <p:cNvGrpSpPr/>
          <p:nvPr/>
        </p:nvGrpSpPr>
        <p:grpSpPr>
          <a:xfrm>
            <a:off x="35978" y="69462"/>
            <a:ext cx="1171680" cy="1178396"/>
            <a:chOff x="1601116" y="2901959"/>
            <a:chExt cx="2520000" cy="2664231"/>
          </a:xfrm>
        </p:grpSpPr>
        <p:sp>
          <p:nvSpPr>
            <p:cNvPr id="7" name="TextBox 6">
              <a:hlinkClick r:id="" action="ppaction://noaction"/>
              <a:extLst>
                <a:ext uri="{FF2B5EF4-FFF2-40B4-BE49-F238E27FC236}">
                  <a16:creationId xmlns:a16="http://schemas.microsoft.com/office/drawing/2014/main" id="{8E102A06-EEDB-4EFE-9806-0B33C3032030}"/>
                </a:ext>
              </a:extLst>
            </p:cNvPr>
            <p:cNvSpPr txBox="1">
              <a:spLocks/>
            </p:cNvSpPr>
            <p:nvPr/>
          </p:nvSpPr>
          <p:spPr>
            <a:xfrm>
              <a:off x="1601116" y="4991496"/>
              <a:ext cx="2520000" cy="574694"/>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800" b="1" i="0" u="none" strike="noStrike" kern="1200" cap="none" spc="0" normalizeH="0" baseline="0" noProof="0" dirty="0">
                  <a:ln>
                    <a:noFill/>
                  </a:ln>
                  <a:solidFill>
                    <a:srgbClr val="FFFFFF"/>
                  </a:solidFill>
                  <a:effectLst/>
                  <a:uLnTx/>
                  <a:uFillTx/>
                  <a:latin typeface="Franklin Gothic Book" panose="020F0502020204030204"/>
                  <a:ea typeface="+mn-ea"/>
                  <a:cs typeface="+mn-cs"/>
                </a:rPr>
                <a:t>Registered User</a:t>
              </a:r>
            </a:p>
          </p:txBody>
        </p:sp>
        <p:grpSp>
          <p:nvGrpSpPr>
            <p:cNvPr id="9" name="Group 8">
              <a:extLst>
                <a:ext uri="{FF2B5EF4-FFF2-40B4-BE49-F238E27FC236}">
                  <a16:creationId xmlns:a16="http://schemas.microsoft.com/office/drawing/2014/main" id="{13083DDE-69D6-47A7-92BE-B4D4BCFF64FB}"/>
                </a:ext>
              </a:extLst>
            </p:cNvPr>
            <p:cNvGrpSpPr/>
            <p:nvPr/>
          </p:nvGrpSpPr>
          <p:grpSpPr>
            <a:xfrm>
              <a:off x="2132558" y="2901959"/>
              <a:ext cx="1563141" cy="1728000"/>
              <a:chOff x="5570485" y="3006621"/>
              <a:chExt cx="1182467" cy="1790521"/>
            </a:xfrm>
          </p:grpSpPr>
          <p:sp>
            <p:nvSpPr>
              <p:cNvPr id="11" name="Oval 10">
                <a:extLst>
                  <a:ext uri="{FF2B5EF4-FFF2-40B4-BE49-F238E27FC236}">
                    <a16:creationId xmlns:a16="http://schemas.microsoft.com/office/drawing/2014/main" id="{82F197BC-B1ED-4172-B71C-364B9A2708FE}"/>
                  </a:ext>
                </a:extLst>
              </p:cNvPr>
              <p:cNvSpPr/>
              <p:nvPr/>
            </p:nvSpPr>
            <p:spPr>
              <a:xfrm>
                <a:off x="5723869" y="3006621"/>
                <a:ext cx="529214" cy="6533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12" name="Rectangle: Top Corners Snipped 11">
                <a:extLst>
                  <a:ext uri="{FF2B5EF4-FFF2-40B4-BE49-F238E27FC236}">
                    <a16:creationId xmlns:a16="http://schemas.microsoft.com/office/drawing/2014/main" id="{51912263-8318-4715-ACF4-1640F99A13D7}"/>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nvGrpSpPr>
              <p:cNvPr id="13" name="Group 12">
                <a:extLst>
                  <a:ext uri="{FF2B5EF4-FFF2-40B4-BE49-F238E27FC236}">
                    <a16:creationId xmlns:a16="http://schemas.microsoft.com/office/drawing/2014/main" id="{28EE5DBB-3A85-4E50-B6E7-4CA98BC7C525}"/>
                  </a:ext>
                </a:extLst>
              </p:cNvPr>
              <p:cNvGrpSpPr/>
              <p:nvPr/>
            </p:nvGrpSpPr>
            <p:grpSpPr>
              <a:xfrm>
                <a:off x="6047058" y="4078804"/>
                <a:ext cx="705894" cy="718338"/>
                <a:chOff x="9269956" y="3687597"/>
                <a:chExt cx="705894" cy="718338"/>
              </a:xfrm>
            </p:grpSpPr>
            <p:sp>
              <p:nvSpPr>
                <p:cNvPr id="14" name="Flowchart: Connector 13">
                  <a:extLst>
                    <a:ext uri="{FF2B5EF4-FFF2-40B4-BE49-F238E27FC236}">
                      <a16:creationId xmlns:a16="http://schemas.microsoft.com/office/drawing/2014/main" id="{0EF5E986-087E-4336-ADDF-F1DA0E605259}"/>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pic>
              <p:nvPicPr>
                <p:cNvPr id="15" name="Graphic 14" descr="Checkmark">
                  <a:extLst>
                    <a:ext uri="{FF2B5EF4-FFF2-40B4-BE49-F238E27FC236}">
                      <a16:creationId xmlns:a16="http://schemas.microsoft.com/office/drawing/2014/main" id="{8A71522B-F536-4F26-9BB3-D9A653BD1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0255" y="3819998"/>
                  <a:ext cx="479808" cy="494225"/>
                </a:xfrm>
                <a:prstGeom prst="rect">
                  <a:avLst/>
                </a:prstGeom>
              </p:spPr>
            </p:pic>
          </p:grpSp>
        </p:grpSp>
      </p:grpSp>
      <p:grpSp>
        <p:nvGrpSpPr>
          <p:cNvPr id="19" name="Group 18">
            <a:extLst>
              <a:ext uri="{FF2B5EF4-FFF2-40B4-BE49-F238E27FC236}">
                <a16:creationId xmlns:a16="http://schemas.microsoft.com/office/drawing/2014/main" id="{EB88F92B-5F6C-4A9A-87F5-7D90CBBDF211}"/>
              </a:ext>
            </a:extLst>
          </p:cNvPr>
          <p:cNvGrpSpPr/>
          <p:nvPr/>
        </p:nvGrpSpPr>
        <p:grpSpPr>
          <a:xfrm>
            <a:off x="1500576" y="65313"/>
            <a:ext cx="1173600" cy="1212628"/>
            <a:chOff x="4918390" y="2901954"/>
            <a:chExt cx="2520000" cy="2617742"/>
          </a:xfrm>
        </p:grpSpPr>
        <p:sp>
          <p:nvSpPr>
            <p:cNvPr id="20" name="TextBox 19">
              <a:hlinkClick r:id="rId4" action="ppaction://hlinksldjump"/>
              <a:extLst>
                <a:ext uri="{FF2B5EF4-FFF2-40B4-BE49-F238E27FC236}">
                  <a16:creationId xmlns:a16="http://schemas.microsoft.com/office/drawing/2014/main" id="{AE8A29D2-FCDA-4DEC-9558-A287B8E394B8}"/>
                </a:ext>
              </a:extLst>
            </p:cNvPr>
            <p:cNvSpPr txBox="1">
              <a:spLocks/>
            </p:cNvSpPr>
            <p:nvPr/>
          </p:nvSpPr>
          <p:spPr>
            <a:xfrm>
              <a:off x="4918390" y="4988170"/>
              <a:ext cx="2520000" cy="531526"/>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000" b="1" i="0" u="none" strike="noStrike" kern="1200" cap="none" spc="0" normalizeH="0" baseline="0" noProof="0" dirty="0">
                  <a:ln>
                    <a:noFill/>
                  </a:ln>
                  <a:solidFill>
                    <a:prstClr val="white"/>
                  </a:solidFill>
                  <a:effectLst/>
                  <a:uLnTx/>
                  <a:uFillTx/>
                  <a:latin typeface="Franklin Gothic Book" panose="020F0502020204030204"/>
                  <a:ea typeface="+mn-ea"/>
                  <a:cs typeface="+mn-cs"/>
                </a:rPr>
                <a:t>Unregistered User</a:t>
              </a:r>
            </a:p>
          </p:txBody>
        </p:sp>
        <p:grpSp>
          <p:nvGrpSpPr>
            <p:cNvPr id="22" name="Group 21">
              <a:extLst>
                <a:ext uri="{FF2B5EF4-FFF2-40B4-BE49-F238E27FC236}">
                  <a16:creationId xmlns:a16="http://schemas.microsoft.com/office/drawing/2014/main" id="{17E55089-13F6-4BD3-AE9D-E109EDFA5D9E}"/>
                </a:ext>
              </a:extLst>
            </p:cNvPr>
            <p:cNvGrpSpPr/>
            <p:nvPr/>
          </p:nvGrpSpPr>
          <p:grpSpPr>
            <a:xfrm>
              <a:off x="5454974" y="2901954"/>
              <a:ext cx="1476000" cy="1728000"/>
              <a:chOff x="9589745" y="2938856"/>
              <a:chExt cx="1527508" cy="1790522"/>
            </a:xfrm>
          </p:grpSpPr>
          <p:grpSp>
            <p:nvGrpSpPr>
              <p:cNvPr id="23" name="Group 22">
                <a:extLst>
                  <a:ext uri="{FF2B5EF4-FFF2-40B4-BE49-F238E27FC236}">
                    <a16:creationId xmlns:a16="http://schemas.microsoft.com/office/drawing/2014/main" id="{C2F9D92A-BE9D-4C51-89B5-4FE4E77A9E76}"/>
                  </a:ext>
                </a:extLst>
              </p:cNvPr>
              <p:cNvGrpSpPr/>
              <p:nvPr/>
            </p:nvGrpSpPr>
            <p:grpSpPr>
              <a:xfrm>
                <a:off x="9589745" y="2938856"/>
                <a:ext cx="1527508" cy="1790522"/>
                <a:chOff x="5570485" y="3006620"/>
                <a:chExt cx="1182467" cy="1790522"/>
              </a:xfrm>
            </p:grpSpPr>
            <p:sp>
              <p:nvSpPr>
                <p:cNvPr id="25" name="Oval 24">
                  <a:extLst>
                    <a:ext uri="{FF2B5EF4-FFF2-40B4-BE49-F238E27FC236}">
                      <a16:creationId xmlns:a16="http://schemas.microsoft.com/office/drawing/2014/main" id="{0EBF13CA-7742-4CDC-A416-49FF92D221DB}"/>
                    </a:ext>
                  </a:extLst>
                </p:cNvPr>
                <p:cNvSpPr/>
                <p:nvPr/>
              </p:nvSpPr>
              <p:spPr>
                <a:xfrm>
                  <a:off x="5768112" y="3006620"/>
                  <a:ext cx="529214" cy="65330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26" name="Rectangle: Top Corners Snipped 25">
                  <a:extLst>
                    <a:ext uri="{FF2B5EF4-FFF2-40B4-BE49-F238E27FC236}">
                      <a16:creationId xmlns:a16="http://schemas.microsoft.com/office/drawing/2014/main" id="{020A161F-D2E8-4643-8371-541A3B775E15}"/>
                    </a:ext>
                  </a:extLst>
                </p:cNvPr>
                <p:cNvSpPr/>
                <p:nvPr/>
              </p:nvSpPr>
              <p:spPr>
                <a:xfrm>
                  <a:off x="5570485" y="3733323"/>
                  <a:ext cx="914400" cy="688859"/>
                </a:xfrm>
                <a:prstGeom prst="snip2SameRect">
                  <a:avLst/>
                </a:prstGeom>
                <a:solidFill>
                  <a:srgbClr val="B4E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7" name="Flowchart: Connector 26">
                  <a:extLst>
                    <a:ext uri="{FF2B5EF4-FFF2-40B4-BE49-F238E27FC236}">
                      <a16:creationId xmlns:a16="http://schemas.microsoft.com/office/drawing/2014/main" id="{626AF265-2B9A-4CE8-870D-A47D24F16234}"/>
                    </a:ext>
                  </a:extLst>
                </p:cNvPr>
                <p:cNvSpPr/>
                <p:nvPr/>
              </p:nvSpPr>
              <p:spPr>
                <a:xfrm>
                  <a:off x="6047058" y="4078804"/>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pic>
            <p:nvPicPr>
              <p:cNvPr id="24" name="Graphic 23" descr="Question mark">
                <a:extLst>
                  <a:ext uri="{FF2B5EF4-FFF2-40B4-BE49-F238E27FC236}">
                    <a16:creationId xmlns:a16="http://schemas.microsoft.com/office/drawing/2014/main" id="{D3C3A858-A6E0-491B-B02C-03635CB434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35475" y="4084074"/>
                <a:ext cx="819875" cy="570476"/>
              </a:xfrm>
              <a:prstGeom prst="rect">
                <a:avLst/>
              </a:prstGeom>
            </p:spPr>
          </p:pic>
        </p:grpSp>
      </p:grpSp>
      <p:pic>
        <p:nvPicPr>
          <p:cNvPr id="3" name="Picture 2">
            <a:extLst>
              <a:ext uri="{FF2B5EF4-FFF2-40B4-BE49-F238E27FC236}">
                <a16:creationId xmlns:a16="http://schemas.microsoft.com/office/drawing/2014/main" id="{AFF3134C-6CB6-4D63-9F01-5E8B410ABDB3}"/>
              </a:ext>
            </a:extLst>
          </p:cNvPr>
          <p:cNvPicPr>
            <a:picLocks noChangeAspect="1"/>
          </p:cNvPicPr>
          <p:nvPr/>
        </p:nvPicPr>
        <p:blipFill>
          <a:blip r:embed="rId7"/>
          <a:stretch>
            <a:fillRect/>
          </a:stretch>
        </p:blipFill>
        <p:spPr>
          <a:xfrm>
            <a:off x="5633955" y="2863099"/>
            <a:ext cx="6248942" cy="3745555"/>
          </a:xfrm>
          <a:prstGeom prst="rect">
            <a:avLst/>
          </a:prstGeom>
        </p:spPr>
      </p:pic>
      <p:pic>
        <p:nvPicPr>
          <p:cNvPr id="18" name="Graphic 17" descr="Right Pointing Backhand Index">
            <a:extLst>
              <a:ext uri="{FF2B5EF4-FFF2-40B4-BE49-F238E27FC236}">
                <a16:creationId xmlns:a16="http://schemas.microsoft.com/office/drawing/2014/main" id="{AB10122C-5452-46A6-8DCC-D58E026CD7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7942513" y="2370081"/>
            <a:ext cx="2126932" cy="2093955"/>
          </a:xfrm>
          <a:prstGeom prst="rect">
            <a:avLst/>
          </a:prstGeom>
        </p:spPr>
      </p:pic>
    </p:spTree>
    <p:extLst>
      <p:ext uri="{BB962C8B-B14F-4D97-AF65-F5344CB8AC3E}">
        <p14:creationId xmlns:p14="http://schemas.microsoft.com/office/powerpoint/2010/main" val="1837173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7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7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1140682" y="1655000"/>
            <a:ext cx="4574318" cy="712764"/>
          </a:xfrm>
          <a:prstGeom prst="rect">
            <a:avLst/>
          </a:prstGeom>
        </p:spPr>
        <p:txBody>
          <a:bodyPr vert="horz" lIns="91440" tIns="45720" rIns="91440" bIns="45720" rtlCol="0" anchor="b">
            <a:normAutofit fontScale="925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dirty="0">
                <a:ln>
                  <a:noFill/>
                </a:ln>
                <a:solidFill>
                  <a:prstClr val="white"/>
                </a:solidFill>
                <a:effectLst/>
                <a:uLnTx/>
                <a:uFillTx/>
                <a:latin typeface="Bookman Old Style" panose="020F0302020204030204"/>
                <a:ea typeface="+mn-ea"/>
                <a:cs typeface="+mn-cs"/>
              </a:rPr>
              <a:t>Step 5: </a:t>
            </a:r>
            <a:r>
              <a:rPr kumimoji="0" lang="en-US" sz="2800" b="0" i="0" u="none" strike="noStrike" kern="1200" cap="none" spc="-50" normalizeH="0" baseline="0" noProof="0" dirty="0">
                <a:ln>
                  <a:noFill/>
                </a:ln>
                <a:solidFill>
                  <a:prstClr val="white"/>
                </a:solidFill>
                <a:effectLst/>
                <a:uLnTx/>
                <a:uFillTx/>
                <a:latin typeface="Bookman Old Style" panose="020F0302020204030204"/>
                <a:ea typeface="+mn-ea"/>
                <a:cs typeface="+mn-cs"/>
              </a:rPr>
              <a:t>View </a:t>
            </a:r>
            <a:r>
              <a:rPr kumimoji="0" lang="en-US" sz="3200" b="0" i="0" u="none" strike="noStrike" kern="1200" cap="none" spc="-50" normalizeH="0" baseline="0" noProof="0" dirty="0">
                <a:ln>
                  <a:noFill/>
                </a:ln>
                <a:solidFill>
                  <a:prstClr val="white"/>
                </a:solidFill>
                <a:effectLst/>
                <a:uLnTx/>
                <a:uFillTx/>
                <a:latin typeface="Bookman Old Style" panose="020F0302020204030204"/>
                <a:ea typeface="+mn-ea"/>
                <a:cs typeface="+mn-cs"/>
              </a:rPr>
              <a:t>Sub-Topics</a:t>
            </a:r>
            <a:endParaRPr kumimoji="0" lang="en-US" sz="2600" b="0" i="0" u="none" strike="noStrike" kern="1200" cap="none" spc="-50" normalizeH="0" baseline="0" noProof="0" dirty="0">
              <a:ln>
                <a:noFill/>
              </a:ln>
              <a:solidFill>
                <a:prstClr val="white"/>
              </a:solidFill>
              <a:effectLst/>
              <a:uLnTx/>
              <a:uFillTx/>
              <a:latin typeface="Bookman Old Style" panose="020F0302020204030204"/>
              <a:ea typeface="+mn-ea"/>
              <a:cs typeface="+mn-cs"/>
            </a:endParaRPr>
          </a:p>
        </p:txBody>
      </p:sp>
      <p:cxnSp>
        <p:nvCxnSpPr>
          <p:cNvPr id="71" name="Straight Connector 7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125734" y="2517672"/>
            <a:ext cx="4692680" cy="2793305"/>
          </a:xfrm>
          <a:prstGeom prst="rect">
            <a:avLst/>
          </a:prstGeom>
        </p:spPr>
        <p:txBody>
          <a:bodyPr vert="horz" lIns="0" tIns="45720" rIns="0" bIns="4572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rPr>
              <a:t>After clicking on the Topic – The Number System, </a:t>
            </a:r>
            <a:r>
              <a:rPr lang="en-US" sz="1700" dirty="0">
                <a:solidFill>
                  <a:prstClr val="white"/>
                </a:solidFill>
                <a:latin typeface="Franklin Gothic Book" panose="020F0502020204030204"/>
              </a:rPr>
              <a:t>we get these list of sub-topics which are ordered by grade. </a:t>
            </a:r>
            <a:endPar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rPr>
              <a:t>If we select any one of it, we can get the learning material from it.</a:t>
            </a:r>
          </a:p>
        </p:txBody>
      </p:sp>
      <p:grpSp>
        <p:nvGrpSpPr>
          <p:cNvPr id="6" name="Group 5">
            <a:extLst>
              <a:ext uri="{FF2B5EF4-FFF2-40B4-BE49-F238E27FC236}">
                <a16:creationId xmlns:a16="http://schemas.microsoft.com/office/drawing/2014/main" id="{3FB23608-B9E7-4E66-809D-DE65BB54D9D2}"/>
              </a:ext>
            </a:extLst>
          </p:cNvPr>
          <p:cNvGrpSpPr/>
          <p:nvPr/>
        </p:nvGrpSpPr>
        <p:grpSpPr>
          <a:xfrm>
            <a:off x="35978" y="69462"/>
            <a:ext cx="1171680" cy="1178396"/>
            <a:chOff x="1601116" y="2901959"/>
            <a:chExt cx="2520000" cy="2664231"/>
          </a:xfrm>
        </p:grpSpPr>
        <p:sp>
          <p:nvSpPr>
            <p:cNvPr id="7" name="TextBox 6">
              <a:hlinkClick r:id="" action="ppaction://noaction"/>
              <a:extLst>
                <a:ext uri="{FF2B5EF4-FFF2-40B4-BE49-F238E27FC236}">
                  <a16:creationId xmlns:a16="http://schemas.microsoft.com/office/drawing/2014/main" id="{8E102A06-EEDB-4EFE-9806-0B33C3032030}"/>
                </a:ext>
              </a:extLst>
            </p:cNvPr>
            <p:cNvSpPr txBox="1">
              <a:spLocks/>
            </p:cNvSpPr>
            <p:nvPr/>
          </p:nvSpPr>
          <p:spPr>
            <a:xfrm>
              <a:off x="1601116" y="4991496"/>
              <a:ext cx="2520000" cy="574694"/>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800" b="1" i="0" u="none" strike="noStrike" kern="1200" cap="none" spc="0" normalizeH="0" baseline="0" noProof="0" dirty="0">
                  <a:ln>
                    <a:noFill/>
                  </a:ln>
                  <a:solidFill>
                    <a:srgbClr val="FFFFFF"/>
                  </a:solidFill>
                  <a:effectLst/>
                  <a:uLnTx/>
                  <a:uFillTx/>
                  <a:latin typeface="Franklin Gothic Book" panose="020F0502020204030204"/>
                  <a:ea typeface="+mn-ea"/>
                  <a:cs typeface="+mn-cs"/>
                </a:rPr>
                <a:t>Registered User</a:t>
              </a:r>
            </a:p>
          </p:txBody>
        </p:sp>
        <p:grpSp>
          <p:nvGrpSpPr>
            <p:cNvPr id="9" name="Group 8">
              <a:extLst>
                <a:ext uri="{FF2B5EF4-FFF2-40B4-BE49-F238E27FC236}">
                  <a16:creationId xmlns:a16="http://schemas.microsoft.com/office/drawing/2014/main" id="{13083DDE-69D6-47A7-92BE-B4D4BCFF64FB}"/>
                </a:ext>
              </a:extLst>
            </p:cNvPr>
            <p:cNvGrpSpPr/>
            <p:nvPr/>
          </p:nvGrpSpPr>
          <p:grpSpPr>
            <a:xfrm>
              <a:off x="2132558" y="2901959"/>
              <a:ext cx="1563141" cy="1728000"/>
              <a:chOff x="5570485" y="3006621"/>
              <a:chExt cx="1182467" cy="1790521"/>
            </a:xfrm>
          </p:grpSpPr>
          <p:sp>
            <p:nvSpPr>
              <p:cNvPr id="11" name="Oval 10">
                <a:extLst>
                  <a:ext uri="{FF2B5EF4-FFF2-40B4-BE49-F238E27FC236}">
                    <a16:creationId xmlns:a16="http://schemas.microsoft.com/office/drawing/2014/main" id="{82F197BC-B1ED-4172-B71C-364B9A2708FE}"/>
                  </a:ext>
                </a:extLst>
              </p:cNvPr>
              <p:cNvSpPr/>
              <p:nvPr/>
            </p:nvSpPr>
            <p:spPr>
              <a:xfrm>
                <a:off x="5723869" y="3006621"/>
                <a:ext cx="529214" cy="6533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12" name="Rectangle: Top Corners Snipped 11">
                <a:extLst>
                  <a:ext uri="{FF2B5EF4-FFF2-40B4-BE49-F238E27FC236}">
                    <a16:creationId xmlns:a16="http://schemas.microsoft.com/office/drawing/2014/main" id="{51912263-8318-4715-ACF4-1640F99A13D7}"/>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nvGrpSpPr>
              <p:cNvPr id="13" name="Group 12">
                <a:extLst>
                  <a:ext uri="{FF2B5EF4-FFF2-40B4-BE49-F238E27FC236}">
                    <a16:creationId xmlns:a16="http://schemas.microsoft.com/office/drawing/2014/main" id="{28EE5DBB-3A85-4E50-B6E7-4CA98BC7C525}"/>
                  </a:ext>
                </a:extLst>
              </p:cNvPr>
              <p:cNvGrpSpPr/>
              <p:nvPr/>
            </p:nvGrpSpPr>
            <p:grpSpPr>
              <a:xfrm>
                <a:off x="6047058" y="4078804"/>
                <a:ext cx="705894" cy="718338"/>
                <a:chOff x="9269956" y="3687597"/>
                <a:chExt cx="705894" cy="718338"/>
              </a:xfrm>
            </p:grpSpPr>
            <p:sp>
              <p:nvSpPr>
                <p:cNvPr id="14" name="Flowchart: Connector 13">
                  <a:extLst>
                    <a:ext uri="{FF2B5EF4-FFF2-40B4-BE49-F238E27FC236}">
                      <a16:creationId xmlns:a16="http://schemas.microsoft.com/office/drawing/2014/main" id="{0EF5E986-087E-4336-ADDF-F1DA0E605259}"/>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pic>
              <p:nvPicPr>
                <p:cNvPr id="15" name="Graphic 14" descr="Checkmark">
                  <a:extLst>
                    <a:ext uri="{FF2B5EF4-FFF2-40B4-BE49-F238E27FC236}">
                      <a16:creationId xmlns:a16="http://schemas.microsoft.com/office/drawing/2014/main" id="{8A71522B-F536-4F26-9BB3-D9A653BD1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0255" y="3819998"/>
                  <a:ext cx="479808" cy="494225"/>
                </a:xfrm>
                <a:prstGeom prst="rect">
                  <a:avLst/>
                </a:prstGeom>
              </p:spPr>
            </p:pic>
          </p:grpSp>
        </p:grpSp>
      </p:grpSp>
      <p:grpSp>
        <p:nvGrpSpPr>
          <p:cNvPr id="19" name="Group 18">
            <a:extLst>
              <a:ext uri="{FF2B5EF4-FFF2-40B4-BE49-F238E27FC236}">
                <a16:creationId xmlns:a16="http://schemas.microsoft.com/office/drawing/2014/main" id="{EB88F92B-5F6C-4A9A-87F5-7D90CBBDF211}"/>
              </a:ext>
            </a:extLst>
          </p:cNvPr>
          <p:cNvGrpSpPr/>
          <p:nvPr/>
        </p:nvGrpSpPr>
        <p:grpSpPr>
          <a:xfrm>
            <a:off x="1500576" y="65313"/>
            <a:ext cx="1173600" cy="1212628"/>
            <a:chOff x="4918390" y="2901954"/>
            <a:chExt cx="2520000" cy="2617742"/>
          </a:xfrm>
        </p:grpSpPr>
        <p:sp>
          <p:nvSpPr>
            <p:cNvPr id="20" name="TextBox 19">
              <a:hlinkClick r:id="rId4" action="ppaction://hlinksldjump"/>
              <a:extLst>
                <a:ext uri="{FF2B5EF4-FFF2-40B4-BE49-F238E27FC236}">
                  <a16:creationId xmlns:a16="http://schemas.microsoft.com/office/drawing/2014/main" id="{AE8A29D2-FCDA-4DEC-9558-A287B8E394B8}"/>
                </a:ext>
              </a:extLst>
            </p:cNvPr>
            <p:cNvSpPr txBox="1">
              <a:spLocks/>
            </p:cNvSpPr>
            <p:nvPr/>
          </p:nvSpPr>
          <p:spPr>
            <a:xfrm>
              <a:off x="4918390" y="4988170"/>
              <a:ext cx="2520000" cy="531526"/>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000" b="1" i="0" u="none" strike="noStrike" kern="1200" cap="none" spc="0" normalizeH="0" baseline="0" noProof="0" dirty="0">
                  <a:ln>
                    <a:noFill/>
                  </a:ln>
                  <a:solidFill>
                    <a:prstClr val="white"/>
                  </a:solidFill>
                  <a:effectLst/>
                  <a:uLnTx/>
                  <a:uFillTx/>
                  <a:latin typeface="Franklin Gothic Book" panose="020F0502020204030204"/>
                  <a:ea typeface="+mn-ea"/>
                  <a:cs typeface="+mn-cs"/>
                </a:rPr>
                <a:t>Unregistered User</a:t>
              </a:r>
            </a:p>
          </p:txBody>
        </p:sp>
        <p:grpSp>
          <p:nvGrpSpPr>
            <p:cNvPr id="22" name="Group 21">
              <a:extLst>
                <a:ext uri="{FF2B5EF4-FFF2-40B4-BE49-F238E27FC236}">
                  <a16:creationId xmlns:a16="http://schemas.microsoft.com/office/drawing/2014/main" id="{17E55089-13F6-4BD3-AE9D-E109EDFA5D9E}"/>
                </a:ext>
              </a:extLst>
            </p:cNvPr>
            <p:cNvGrpSpPr/>
            <p:nvPr/>
          </p:nvGrpSpPr>
          <p:grpSpPr>
            <a:xfrm>
              <a:off x="5454974" y="2901954"/>
              <a:ext cx="1476000" cy="1728000"/>
              <a:chOff x="9589745" y="2938856"/>
              <a:chExt cx="1527508" cy="1790522"/>
            </a:xfrm>
          </p:grpSpPr>
          <p:grpSp>
            <p:nvGrpSpPr>
              <p:cNvPr id="23" name="Group 22">
                <a:extLst>
                  <a:ext uri="{FF2B5EF4-FFF2-40B4-BE49-F238E27FC236}">
                    <a16:creationId xmlns:a16="http://schemas.microsoft.com/office/drawing/2014/main" id="{C2F9D92A-BE9D-4C51-89B5-4FE4E77A9E76}"/>
                  </a:ext>
                </a:extLst>
              </p:cNvPr>
              <p:cNvGrpSpPr/>
              <p:nvPr/>
            </p:nvGrpSpPr>
            <p:grpSpPr>
              <a:xfrm>
                <a:off x="9589745" y="2938856"/>
                <a:ext cx="1527508" cy="1790522"/>
                <a:chOff x="5570485" y="3006620"/>
                <a:chExt cx="1182467" cy="1790522"/>
              </a:xfrm>
            </p:grpSpPr>
            <p:sp>
              <p:nvSpPr>
                <p:cNvPr id="25" name="Oval 24">
                  <a:extLst>
                    <a:ext uri="{FF2B5EF4-FFF2-40B4-BE49-F238E27FC236}">
                      <a16:creationId xmlns:a16="http://schemas.microsoft.com/office/drawing/2014/main" id="{0EBF13CA-7742-4CDC-A416-49FF92D221DB}"/>
                    </a:ext>
                  </a:extLst>
                </p:cNvPr>
                <p:cNvSpPr/>
                <p:nvPr/>
              </p:nvSpPr>
              <p:spPr>
                <a:xfrm>
                  <a:off x="5768112" y="3006620"/>
                  <a:ext cx="529214" cy="65330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26" name="Rectangle: Top Corners Snipped 25">
                  <a:extLst>
                    <a:ext uri="{FF2B5EF4-FFF2-40B4-BE49-F238E27FC236}">
                      <a16:creationId xmlns:a16="http://schemas.microsoft.com/office/drawing/2014/main" id="{020A161F-D2E8-4643-8371-541A3B775E15}"/>
                    </a:ext>
                  </a:extLst>
                </p:cNvPr>
                <p:cNvSpPr/>
                <p:nvPr/>
              </p:nvSpPr>
              <p:spPr>
                <a:xfrm>
                  <a:off x="5570485" y="3733323"/>
                  <a:ext cx="914400" cy="688859"/>
                </a:xfrm>
                <a:prstGeom prst="snip2SameRect">
                  <a:avLst/>
                </a:prstGeom>
                <a:solidFill>
                  <a:srgbClr val="B4E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7" name="Flowchart: Connector 26">
                  <a:extLst>
                    <a:ext uri="{FF2B5EF4-FFF2-40B4-BE49-F238E27FC236}">
                      <a16:creationId xmlns:a16="http://schemas.microsoft.com/office/drawing/2014/main" id="{626AF265-2B9A-4CE8-870D-A47D24F16234}"/>
                    </a:ext>
                  </a:extLst>
                </p:cNvPr>
                <p:cNvSpPr/>
                <p:nvPr/>
              </p:nvSpPr>
              <p:spPr>
                <a:xfrm>
                  <a:off x="6047058" y="4078804"/>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pic>
            <p:nvPicPr>
              <p:cNvPr id="24" name="Graphic 23" descr="Question mark">
                <a:extLst>
                  <a:ext uri="{FF2B5EF4-FFF2-40B4-BE49-F238E27FC236}">
                    <a16:creationId xmlns:a16="http://schemas.microsoft.com/office/drawing/2014/main" id="{D3C3A858-A6E0-491B-B02C-03635CB434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35475" y="4084074"/>
                <a:ext cx="819875" cy="570476"/>
              </a:xfrm>
              <a:prstGeom prst="rect">
                <a:avLst/>
              </a:prstGeom>
            </p:spPr>
          </p:pic>
        </p:grpSp>
      </p:grpSp>
      <p:pic>
        <p:nvPicPr>
          <p:cNvPr id="2" name="Picture 1">
            <a:extLst>
              <a:ext uri="{FF2B5EF4-FFF2-40B4-BE49-F238E27FC236}">
                <a16:creationId xmlns:a16="http://schemas.microsoft.com/office/drawing/2014/main" id="{3246BE29-33B5-4CC1-B42E-E7D40475EE16}"/>
              </a:ext>
            </a:extLst>
          </p:cNvPr>
          <p:cNvPicPr>
            <a:picLocks noChangeAspect="1"/>
          </p:cNvPicPr>
          <p:nvPr/>
        </p:nvPicPr>
        <p:blipFill>
          <a:blip r:embed="rId7"/>
          <a:stretch>
            <a:fillRect/>
          </a:stretch>
        </p:blipFill>
        <p:spPr>
          <a:xfrm>
            <a:off x="6331180" y="192690"/>
            <a:ext cx="5590496" cy="5118287"/>
          </a:xfrm>
          <a:prstGeom prst="rect">
            <a:avLst/>
          </a:prstGeom>
        </p:spPr>
      </p:pic>
      <p:pic>
        <p:nvPicPr>
          <p:cNvPr id="18" name="Graphic 17" descr="Right Pointing Backhand Index">
            <a:extLst>
              <a:ext uri="{FF2B5EF4-FFF2-40B4-BE49-F238E27FC236}">
                <a16:creationId xmlns:a16="http://schemas.microsoft.com/office/drawing/2014/main" id="{AB10122C-5452-46A6-8DCC-D58E026CD7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6644250" y="4866460"/>
            <a:ext cx="2126932" cy="2093955"/>
          </a:xfrm>
          <a:prstGeom prst="rect">
            <a:avLst/>
          </a:prstGeom>
        </p:spPr>
      </p:pic>
    </p:spTree>
    <p:extLst>
      <p:ext uri="{BB962C8B-B14F-4D97-AF65-F5344CB8AC3E}">
        <p14:creationId xmlns:p14="http://schemas.microsoft.com/office/powerpoint/2010/main" val="213986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7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7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1140682" y="1655000"/>
            <a:ext cx="4574318" cy="712764"/>
          </a:xfrm>
          <a:prstGeom prst="rect">
            <a:avLst/>
          </a:prstGeom>
        </p:spPr>
        <p:txBody>
          <a:bodyPr vert="horz" lIns="91440" tIns="45720" rIns="91440" bIns="45720" rtlCol="0" anchor="b">
            <a:normAutofit fontScale="62500" lnSpcReduction="2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dirty="0">
                <a:ln>
                  <a:noFill/>
                </a:ln>
                <a:solidFill>
                  <a:prstClr val="white"/>
                </a:solidFill>
                <a:effectLst/>
                <a:uLnTx/>
                <a:uFillTx/>
                <a:latin typeface="Bookman Old Style" panose="020F0302020204030204"/>
                <a:ea typeface="+mn-ea"/>
                <a:cs typeface="+mn-cs"/>
              </a:rPr>
              <a:t>Step 5: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100" b="0" i="0" u="none" strike="noStrike" kern="1200" cap="none" spc="-50" normalizeH="0" baseline="0" noProof="0" dirty="0">
                <a:ln>
                  <a:noFill/>
                </a:ln>
                <a:solidFill>
                  <a:prstClr val="white"/>
                </a:solidFill>
                <a:effectLst/>
                <a:uLnTx/>
                <a:uFillTx/>
                <a:latin typeface="Bookman Old Style" panose="020F0302020204030204"/>
                <a:ea typeface="+mn-ea"/>
                <a:cs typeface="+mn-cs"/>
              </a:rPr>
              <a:t>Learning Time for Unregistered User</a:t>
            </a:r>
          </a:p>
        </p:txBody>
      </p:sp>
      <p:cxnSp>
        <p:nvCxnSpPr>
          <p:cNvPr id="71" name="Straight Connector 7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125734" y="2517672"/>
            <a:ext cx="4692680" cy="3013451"/>
          </a:xfrm>
          <a:prstGeom prst="rect">
            <a:avLst/>
          </a:prstGeom>
        </p:spPr>
        <p:txBody>
          <a:bodyPr vert="horz" lIns="0" tIns="45720" rIns="0" bIns="4572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rPr>
              <a:t>After clicking on the Sub-Topic – Number Types  - Grade 3, we get this screen.</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rPr>
              <a:t>Here, user can read the contents and learn from it.</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1700" dirty="0">
                <a:solidFill>
                  <a:prstClr val="white"/>
                </a:solidFill>
                <a:latin typeface="Franklin Gothic Book" panose="020F0502020204030204"/>
              </a:rPr>
              <a:t>The Unregistered user can learn the concept.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rPr>
              <a:t>At this moment, the system only allows the registered user to take quiz and store their results on screen.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1700" dirty="0">
                <a:solidFill>
                  <a:prstClr val="white"/>
                </a:solidFill>
                <a:latin typeface="Franklin Gothic Book" panose="020F0502020204030204"/>
              </a:rPr>
              <a:t>For Unregistered User they can not take the quiz at this moment. </a:t>
            </a:r>
            <a:endPar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pic>
        <p:nvPicPr>
          <p:cNvPr id="2" name="Picture 1">
            <a:extLst>
              <a:ext uri="{FF2B5EF4-FFF2-40B4-BE49-F238E27FC236}">
                <a16:creationId xmlns:a16="http://schemas.microsoft.com/office/drawing/2014/main" id="{04351703-DF0C-448A-8875-3320876FAED4}"/>
              </a:ext>
            </a:extLst>
          </p:cNvPr>
          <p:cNvPicPr>
            <a:picLocks noChangeAspect="1"/>
          </p:cNvPicPr>
          <p:nvPr/>
        </p:nvPicPr>
        <p:blipFill>
          <a:blip r:embed="rId2"/>
          <a:stretch>
            <a:fillRect/>
          </a:stretch>
        </p:blipFill>
        <p:spPr>
          <a:xfrm>
            <a:off x="6703308" y="525068"/>
            <a:ext cx="5209110" cy="5692968"/>
          </a:xfrm>
          <a:prstGeom prst="rect">
            <a:avLst/>
          </a:prstGeom>
        </p:spPr>
      </p:pic>
      <p:grpSp>
        <p:nvGrpSpPr>
          <p:cNvPr id="19" name="Group 18">
            <a:extLst>
              <a:ext uri="{FF2B5EF4-FFF2-40B4-BE49-F238E27FC236}">
                <a16:creationId xmlns:a16="http://schemas.microsoft.com/office/drawing/2014/main" id="{B154485E-D340-4583-B145-AA6787145C66}"/>
              </a:ext>
            </a:extLst>
          </p:cNvPr>
          <p:cNvGrpSpPr/>
          <p:nvPr/>
        </p:nvGrpSpPr>
        <p:grpSpPr>
          <a:xfrm>
            <a:off x="42296" y="46208"/>
            <a:ext cx="1173600" cy="1212628"/>
            <a:chOff x="4918390" y="2901954"/>
            <a:chExt cx="2520000" cy="2617742"/>
          </a:xfrm>
        </p:grpSpPr>
        <p:sp>
          <p:nvSpPr>
            <p:cNvPr id="20" name="TextBox 19">
              <a:hlinkClick r:id="rId3" action="ppaction://hlinksldjump"/>
              <a:extLst>
                <a:ext uri="{FF2B5EF4-FFF2-40B4-BE49-F238E27FC236}">
                  <a16:creationId xmlns:a16="http://schemas.microsoft.com/office/drawing/2014/main" id="{95FDCD9E-1987-4D53-88BA-9301FA748A20}"/>
                </a:ext>
              </a:extLst>
            </p:cNvPr>
            <p:cNvSpPr txBox="1">
              <a:spLocks/>
            </p:cNvSpPr>
            <p:nvPr/>
          </p:nvSpPr>
          <p:spPr>
            <a:xfrm>
              <a:off x="4918390" y="4988170"/>
              <a:ext cx="2520000" cy="531526"/>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000" b="1" i="0" u="none" strike="noStrike" kern="1200" cap="none" spc="0" normalizeH="0" baseline="0" noProof="0" dirty="0">
                  <a:ln>
                    <a:noFill/>
                  </a:ln>
                  <a:solidFill>
                    <a:prstClr val="white"/>
                  </a:solidFill>
                  <a:effectLst/>
                  <a:uLnTx/>
                  <a:uFillTx/>
                  <a:latin typeface="Franklin Gothic Book" panose="020F0502020204030204"/>
                  <a:ea typeface="+mn-ea"/>
                  <a:cs typeface="+mn-cs"/>
                </a:rPr>
                <a:t>Unregistered User</a:t>
              </a:r>
            </a:p>
          </p:txBody>
        </p:sp>
        <p:grpSp>
          <p:nvGrpSpPr>
            <p:cNvPr id="22" name="Group 21">
              <a:extLst>
                <a:ext uri="{FF2B5EF4-FFF2-40B4-BE49-F238E27FC236}">
                  <a16:creationId xmlns:a16="http://schemas.microsoft.com/office/drawing/2014/main" id="{A0016009-B8BB-4660-8A9F-027D906C7C4F}"/>
                </a:ext>
              </a:extLst>
            </p:cNvPr>
            <p:cNvGrpSpPr/>
            <p:nvPr/>
          </p:nvGrpSpPr>
          <p:grpSpPr>
            <a:xfrm>
              <a:off x="5454974" y="2901954"/>
              <a:ext cx="1476000" cy="1728000"/>
              <a:chOff x="9589745" y="2938856"/>
              <a:chExt cx="1527508" cy="1790522"/>
            </a:xfrm>
          </p:grpSpPr>
          <p:grpSp>
            <p:nvGrpSpPr>
              <p:cNvPr id="23" name="Group 22">
                <a:extLst>
                  <a:ext uri="{FF2B5EF4-FFF2-40B4-BE49-F238E27FC236}">
                    <a16:creationId xmlns:a16="http://schemas.microsoft.com/office/drawing/2014/main" id="{68BDEBA6-AD63-464A-870C-4D7C68E40017}"/>
                  </a:ext>
                </a:extLst>
              </p:cNvPr>
              <p:cNvGrpSpPr/>
              <p:nvPr/>
            </p:nvGrpSpPr>
            <p:grpSpPr>
              <a:xfrm>
                <a:off x="9589745" y="2938856"/>
                <a:ext cx="1527508" cy="1790522"/>
                <a:chOff x="5570485" y="3006620"/>
                <a:chExt cx="1182467" cy="1790522"/>
              </a:xfrm>
            </p:grpSpPr>
            <p:sp>
              <p:nvSpPr>
                <p:cNvPr id="25" name="Oval 24">
                  <a:extLst>
                    <a:ext uri="{FF2B5EF4-FFF2-40B4-BE49-F238E27FC236}">
                      <a16:creationId xmlns:a16="http://schemas.microsoft.com/office/drawing/2014/main" id="{4D416F8B-F610-475A-A64D-46B9C7AB700B}"/>
                    </a:ext>
                  </a:extLst>
                </p:cNvPr>
                <p:cNvSpPr/>
                <p:nvPr/>
              </p:nvSpPr>
              <p:spPr>
                <a:xfrm>
                  <a:off x="5768112" y="3006620"/>
                  <a:ext cx="529214" cy="65330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26" name="Rectangle: Top Corners Snipped 25">
                  <a:extLst>
                    <a:ext uri="{FF2B5EF4-FFF2-40B4-BE49-F238E27FC236}">
                      <a16:creationId xmlns:a16="http://schemas.microsoft.com/office/drawing/2014/main" id="{0186D58F-D443-4688-B1EB-AB8E743540D2}"/>
                    </a:ext>
                  </a:extLst>
                </p:cNvPr>
                <p:cNvSpPr/>
                <p:nvPr/>
              </p:nvSpPr>
              <p:spPr>
                <a:xfrm>
                  <a:off x="5570485" y="3733323"/>
                  <a:ext cx="914400" cy="688859"/>
                </a:xfrm>
                <a:prstGeom prst="snip2SameRect">
                  <a:avLst/>
                </a:prstGeom>
                <a:solidFill>
                  <a:srgbClr val="B4EE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7" name="Flowchart: Connector 26">
                  <a:extLst>
                    <a:ext uri="{FF2B5EF4-FFF2-40B4-BE49-F238E27FC236}">
                      <a16:creationId xmlns:a16="http://schemas.microsoft.com/office/drawing/2014/main" id="{48CC0FB2-7385-4C3E-973C-A51A8AA8B31C}"/>
                    </a:ext>
                  </a:extLst>
                </p:cNvPr>
                <p:cNvSpPr/>
                <p:nvPr/>
              </p:nvSpPr>
              <p:spPr>
                <a:xfrm>
                  <a:off x="6047058" y="4078804"/>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pic>
            <p:nvPicPr>
              <p:cNvPr id="24" name="Graphic 23" descr="Question mark">
                <a:extLst>
                  <a:ext uri="{FF2B5EF4-FFF2-40B4-BE49-F238E27FC236}">
                    <a16:creationId xmlns:a16="http://schemas.microsoft.com/office/drawing/2014/main" id="{85B5D7C0-F5E1-4CAD-87DF-1498175C11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35475" y="4084074"/>
                <a:ext cx="819875" cy="570476"/>
              </a:xfrm>
              <a:prstGeom prst="rect">
                <a:avLst/>
              </a:prstGeom>
            </p:spPr>
          </p:pic>
        </p:grpSp>
      </p:grpSp>
    </p:spTree>
    <p:extLst>
      <p:ext uri="{BB962C8B-B14F-4D97-AF65-F5344CB8AC3E}">
        <p14:creationId xmlns:p14="http://schemas.microsoft.com/office/powerpoint/2010/main" val="205334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7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7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1140682" y="1655000"/>
            <a:ext cx="4574318" cy="712764"/>
          </a:xfrm>
          <a:prstGeom prst="rect">
            <a:avLst/>
          </a:prstGeom>
        </p:spPr>
        <p:txBody>
          <a:bodyPr vert="horz" lIns="91440" tIns="45720" rIns="91440" bIns="45720" rtlCol="0" anchor="b">
            <a:normAutofit fontScale="62500" lnSpcReduction="200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dirty="0">
                <a:ln>
                  <a:noFill/>
                </a:ln>
                <a:solidFill>
                  <a:prstClr val="white"/>
                </a:solidFill>
                <a:effectLst/>
                <a:uLnTx/>
                <a:uFillTx/>
                <a:latin typeface="Bookman Old Style" panose="020F0302020204030204"/>
                <a:ea typeface="+mn-ea"/>
                <a:cs typeface="+mn-cs"/>
              </a:rPr>
              <a:t>Step 5: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100" b="0" i="0" u="none" strike="noStrike" kern="1200" cap="none" spc="-50" normalizeH="0" baseline="0" noProof="0" dirty="0">
                <a:ln>
                  <a:noFill/>
                </a:ln>
                <a:solidFill>
                  <a:prstClr val="white"/>
                </a:solidFill>
                <a:effectLst/>
                <a:uLnTx/>
                <a:uFillTx/>
                <a:latin typeface="Bookman Old Style" panose="020F0302020204030204"/>
                <a:ea typeface="+mn-ea"/>
                <a:cs typeface="+mn-cs"/>
              </a:rPr>
              <a:t>Learning Time for Registered User</a:t>
            </a:r>
          </a:p>
        </p:txBody>
      </p:sp>
      <p:cxnSp>
        <p:nvCxnSpPr>
          <p:cNvPr id="71" name="Straight Connector 7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125734" y="2517672"/>
            <a:ext cx="4692680" cy="2793305"/>
          </a:xfrm>
          <a:prstGeom prst="rect">
            <a:avLst/>
          </a:prstGeom>
        </p:spPr>
        <p:txBody>
          <a:bodyPr vert="horz" lIns="0" tIns="45720" rIns="0" bIns="4572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rPr>
              <a:t>After clicking on the Sub-Topic – </a:t>
            </a:r>
            <a:r>
              <a:rPr lang="en-US" sz="1700" dirty="0">
                <a:solidFill>
                  <a:prstClr val="white"/>
                </a:solidFill>
                <a:latin typeface="Franklin Gothic Book" panose="020F0502020204030204"/>
              </a:rPr>
              <a:t>Number Types  - Grade 3, </a:t>
            </a:r>
            <a:r>
              <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rPr>
              <a:t>we get this screen.</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1700" dirty="0">
                <a:solidFill>
                  <a:prstClr val="white"/>
                </a:solidFill>
                <a:latin typeface="Franklin Gothic Book" panose="020F0502020204030204"/>
              </a:rPr>
              <a:t>Here, user can read the contents and learn from it.</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rPr>
              <a:t>Once user thinks that he/she is ready to take quiz, then can take the quiz.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1700" dirty="0">
                <a:solidFill>
                  <a:prstClr val="white"/>
                </a:solidFill>
                <a:latin typeface="Franklin Gothic Book" panose="020F0502020204030204"/>
              </a:rPr>
              <a:t>To take the quiz, registered user has to select the quiz to start. </a:t>
            </a:r>
            <a:endPar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6" name="Group 5">
            <a:extLst>
              <a:ext uri="{FF2B5EF4-FFF2-40B4-BE49-F238E27FC236}">
                <a16:creationId xmlns:a16="http://schemas.microsoft.com/office/drawing/2014/main" id="{3FB23608-B9E7-4E66-809D-DE65BB54D9D2}"/>
              </a:ext>
            </a:extLst>
          </p:cNvPr>
          <p:cNvGrpSpPr/>
          <p:nvPr/>
        </p:nvGrpSpPr>
        <p:grpSpPr>
          <a:xfrm>
            <a:off x="35978" y="69462"/>
            <a:ext cx="1171680" cy="1178396"/>
            <a:chOff x="1601116" y="2901959"/>
            <a:chExt cx="2520000" cy="2664231"/>
          </a:xfrm>
        </p:grpSpPr>
        <p:sp>
          <p:nvSpPr>
            <p:cNvPr id="7" name="TextBox 6">
              <a:hlinkClick r:id="" action="ppaction://noaction"/>
              <a:extLst>
                <a:ext uri="{FF2B5EF4-FFF2-40B4-BE49-F238E27FC236}">
                  <a16:creationId xmlns:a16="http://schemas.microsoft.com/office/drawing/2014/main" id="{8E102A06-EEDB-4EFE-9806-0B33C3032030}"/>
                </a:ext>
              </a:extLst>
            </p:cNvPr>
            <p:cNvSpPr txBox="1">
              <a:spLocks/>
            </p:cNvSpPr>
            <p:nvPr/>
          </p:nvSpPr>
          <p:spPr>
            <a:xfrm>
              <a:off x="1601116" y="4991496"/>
              <a:ext cx="2520000" cy="574694"/>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800" b="1" i="0" u="none" strike="noStrike" kern="1200" cap="none" spc="0" normalizeH="0" baseline="0" noProof="0" dirty="0">
                  <a:ln>
                    <a:noFill/>
                  </a:ln>
                  <a:solidFill>
                    <a:srgbClr val="FFFFFF"/>
                  </a:solidFill>
                  <a:effectLst/>
                  <a:uLnTx/>
                  <a:uFillTx/>
                  <a:latin typeface="Franklin Gothic Book" panose="020F0502020204030204"/>
                  <a:ea typeface="+mn-ea"/>
                  <a:cs typeface="+mn-cs"/>
                </a:rPr>
                <a:t>Registered User</a:t>
              </a:r>
            </a:p>
          </p:txBody>
        </p:sp>
        <p:grpSp>
          <p:nvGrpSpPr>
            <p:cNvPr id="9" name="Group 8">
              <a:extLst>
                <a:ext uri="{FF2B5EF4-FFF2-40B4-BE49-F238E27FC236}">
                  <a16:creationId xmlns:a16="http://schemas.microsoft.com/office/drawing/2014/main" id="{13083DDE-69D6-47A7-92BE-B4D4BCFF64FB}"/>
                </a:ext>
              </a:extLst>
            </p:cNvPr>
            <p:cNvGrpSpPr/>
            <p:nvPr/>
          </p:nvGrpSpPr>
          <p:grpSpPr>
            <a:xfrm>
              <a:off x="2132558" y="2901959"/>
              <a:ext cx="1563141" cy="1728000"/>
              <a:chOff x="5570485" y="3006621"/>
              <a:chExt cx="1182467" cy="1790521"/>
            </a:xfrm>
          </p:grpSpPr>
          <p:sp>
            <p:nvSpPr>
              <p:cNvPr id="11" name="Oval 10">
                <a:extLst>
                  <a:ext uri="{FF2B5EF4-FFF2-40B4-BE49-F238E27FC236}">
                    <a16:creationId xmlns:a16="http://schemas.microsoft.com/office/drawing/2014/main" id="{82F197BC-B1ED-4172-B71C-364B9A2708FE}"/>
                  </a:ext>
                </a:extLst>
              </p:cNvPr>
              <p:cNvSpPr/>
              <p:nvPr/>
            </p:nvSpPr>
            <p:spPr>
              <a:xfrm>
                <a:off x="5723869" y="3006621"/>
                <a:ext cx="529214" cy="6533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12" name="Rectangle: Top Corners Snipped 11">
                <a:extLst>
                  <a:ext uri="{FF2B5EF4-FFF2-40B4-BE49-F238E27FC236}">
                    <a16:creationId xmlns:a16="http://schemas.microsoft.com/office/drawing/2014/main" id="{51912263-8318-4715-ACF4-1640F99A13D7}"/>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nvGrpSpPr>
              <p:cNvPr id="13" name="Group 12">
                <a:extLst>
                  <a:ext uri="{FF2B5EF4-FFF2-40B4-BE49-F238E27FC236}">
                    <a16:creationId xmlns:a16="http://schemas.microsoft.com/office/drawing/2014/main" id="{28EE5DBB-3A85-4E50-B6E7-4CA98BC7C525}"/>
                  </a:ext>
                </a:extLst>
              </p:cNvPr>
              <p:cNvGrpSpPr/>
              <p:nvPr/>
            </p:nvGrpSpPr>
            <p:grpSpPr>
              <a:xfrm>
                <a:off x="6047058" y="4078804"/>
                <a:ext cx="705894" cy="718338"/>
                <a:chOff x="9269956" y="3687597"/>
                <a:chExt cx="705894" cy="718338"/>
              </a:xfrm>
            </p:grpSpPr>
            <p:sp>
              <p:nvSpPr>
                <p:cNvPr id="14" name="Flowchart: Connector 13">
                  <a:extLst>
                    <a:ext uri="{FF2B5EF4-FFF2-40B4-BE49-F238E27FC236}">
                      <a16:creationId xmlns:a16="http://schemas.microsoft.com/office/drawing/2014/main" id="{0EF5E986-087E-4336-ADDF-F1DA0E605259}"/>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pic>
              <p:nvPicPr>
                <p:cNvPr id="15" name="Graphic 14" descr="Checkmark">
                  <a:extLst>
                    <a:ext uri="{FF2B5EF4-FFF2-40B4-BE49-F238E27FC236}">
                      <a16:creationId xmlns:a16="http://schemas.microsoft.com/office/drawing/2014/main" id="{8A71522B-F536-4F26-9BB3-D9A653BD1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0255" y="3819998"/>
                  <a:ext cx="479808" cy="494225"/>
                </a:xfrm>
                <a:prstGeom prst="rect">
                  <a:avLst/>
                </a:prstGeom>
              </p:spPr>
            </p:pic>
          </p:grpSp>
        </p:grpSp>
      </p:grpSp>
      <p:pic>
        <p:nvPicPr>
          <p:cNvPr id="3" name="Picture 2">
            <a:extLst>
              <a:ext uri="{FF2B5EF4-FFF2-40B4-BE49-F238E27FC236}">
                <a16:creationId xmlns:a16="http://schemas.microsoft.com/office/drawing/2014/main" id="{86EA1B55-BF4A-4D0D-BB04-EF307FA40407}"/>
              </a:ext>
            </a:extLst>
          </p:cNvPr>
          <p:cNvPicPr>
            <a:picLocks noChangeAspect="1"/>
          </p:cNvPicPr>
          <p:nvPr/>
        </p:nvPicPr>
        <p:blipFill>
          <a:blip r:embed="rId4"/>
          <a:stretch>
            <a:fillRect/>
          </a:stretch>
        </p:blipFill>
        <p:spPr>
          <a:xfrm>
            <a:off x="6142410" y="208896"/>
            <a:ext cx="5861313" cy="4716890"/>
          </a:xfrm>
          <a:prstGeom prst="rect">
            <a:avLst/>
          </a:prstGeom>
        </p:spPr>
      </p:pic>
      <p:pic>
        <p:nvPicPr>
          <p:cNvPr id="18" name="Graphic 17" descr="Right Pointing Backhand Index">
            <a:extLst>
              <a:ext uri="{FF2B5EF4-FFF2-40B4-BE49-F238E27FC236}">
                <a16:creationId xmlns:a16="http://schemas.microsoft.com/office/drawing/2014/main" id="{AB10122C-5452-46A6-8DCC-D58E026CD7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7509665" y="4871904"/>
            <a:ext cx="2126932" cy="2093955"/>
          </a:xfrm>
          <a:prstGeom prst="rect">
            <a:avLst/>
          </a:prstGeom>
        </p:spPr>
      </p:pic>
    </p:spTree>
    <p:extLst>
      <p:ext uri="{BB962C8B-B14F-4D97-AF65-F5344CB8AC3E}">
        <p14:creationId xmlns:p14="http://schemas.microsoft.com/office/powerpoint/2010/main" val="866354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7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7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1140682" y="1655000"/>
            <a:ext cx="4574318" cy="71276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dirty="0">
                <a:ln>
                  <a:noFill/>
                </a:ln>
                <a:solidFill>
                  <a:prstClr val="white"/>
                </a:solidFill>
                <a:effectLst/>
                <a:uLnTx/>
                <a:uFillTx/>
                <a:latin typeface="Bookman Old Style" panose="020F0302020204030204"/>
                <a:ea typeface="+mn-ea"/>
                <a:cs typeface="+mn-cs"/>
              </a:rPr>
              <a:t>Step 5: </a:t>
            </a:r>
            <a:r>
              <a:rPr kumimoji="0" lang="en-US" sz="3100" b="0" i="0" u="none" strike="noStrike" kern="1200" cap="none" spc="-50" normalizeH="0" baseline="0" noProof="0" dirty="0">
                <a:ln>
                  <a:noFill/>
                </a:ln>
                <a:solidFill>
                  <a:prstClr val="white"/>
                </a:solidFill>
                <a:effectLst/>
                <a:uLnTx/>
                <a:uFillTx/>
                <a:latin typeface="Bookman Old Style" panose="020F0302020204030204"/>
                <a:ea typeface="+mn-ea"/>
                <a:cs typeface="+mn-cs"/>
              </a:rPr>
              <a:t>Quiz Time</a:t>
            </a:r>
          </a:p>
        </p:txBody>
      </p:sp>
      <p:cxnSp>
        <p:nvCxnSpPr>
          <p:cNvPr id="71" name="Straight Connector 7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044691" y="2427676"/>
            <a:ext cx="3786809" cy="3677610"/>
          </a:xfrm>
          <a:prstGeom prst="rect">
            <a:avLst/>
          </a:prstGeom>
        </p:spPr>
        <p:txBody>
          <a:bodyPr vert="horz" lIns="0" tIns="45720" rIns="0" bIns="4572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1700" dirty="0">
                <a:solidFill>
                  <a:prstClr val="white"/>
                </a:solidFill>
                <a:latin typeface="Franklin Gothic Book" panose="020F0502020204030204"/>
              </a:rPr>
              <a:t>This is the quiz page. Depending upon the number of questions user has to answer these questions.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rPr>
              <a:t>The gray button is used to get help (Hint)</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1700" dirty="0">
                <a:solidFill>
                  <a:prstClr val="white"/>
                </a:solidFill>
                <a:latin typeface="Franklin Gothic Book" panose="020F0502020204030204"/>
              </a:rPr>
              <a:t>The light red color box shows the errors. If user forget to answer all questions, they will get this error message.</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rPr>
              <a:t>Once user answer all questions, they can submit the quiz. The result will be displayed </a:t>
            </a:r>
            <a:r>
              <a:rPr lang="en-US" sz="1700" dirty="0">
                <a:solidFill>
                  <a:prstClr val="white"/>
                </a:solidFill>
                <a:latin typeface="Franklin Gothic Book" panose="020F0502020204030204"/>
              </a:rPr>
              <a:t>on next screen. </a:t>
            </a:r>
            <a:endPar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endParaRPr kumimoji="0" lang="en-US" sz="17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6" name="Group 5">
            <a:extLst>
              <a:ext uri="{FF2B5EF4-FFF2-40B4-BE49-F238E27FC236}">
                <a16:creationId xmlns:a16="http://schemas.microsoft.com/office/drawing/2014/main" id="{3FB23608-B9E7-4E66-809D-DE65BB54D9D2}"/>
              </a:ext>
            </a:extLst>
          </p:cNvPr>
          <p:cNvGrpSpPr/>
          <p:nvPr/>
        </p:nvGrpSpPr>
        <p:grpSpPr>
          <a:xfrm>
            <a:off x="35978" y="69462"/>
            <a:ext cx="1171680" cy="1178396"/>
            <a:chOff x="1601116" y="2901959"/>
            <a:chExt cx="2520000" cy="2664231"/>
          </a:xfrm>
        </p:grpSpPr>
        <p:sp>
          <p:nvSpPr>
            <p:cNvPr id="7" name="TextBox 6">
              <a:hlinkClick r:id="" action="ppaction://noaction"/>
              <a:extLst>
                <a:ext uri="{FF2B5EF4-FFF2-40B4-BE49-F238E27FC236}">
                  <a16:creationId xmlns:a16="http://schemas.microsoft.com/office/drawing/2014/main" id="{8E102A06-EEDB-4EFE-9806-0B33C3032030}"/>
                </a:ext>
              </a:extLst>
            </p:cNvPr>
            <p:cNvSpPr txBox="1">
              <a:spLocks/>
            </p:cNvSpPr>
            <p:nvPr/>
          </p:nvSpPr>
          <p:spPr>
            <a:xfrm>
              <a:off x="1601116" y="4991496"/>
              <a:ext cx="2520000" cy="574694"/>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800" b="1" i="0" u="none" strike="noStrike" kern="1200" cap="none" spc="0" normalizeH="0" baseline="0" noProof="0" dirty="0">
                  <a:ln>
                    <a:noFill/>
                  </a:ln>
                  <a:solidFill>
                    <a:srgbClr val="FFFFFF"/>
                  </a:solidFill>
                  <a:effectLst/>
                  <a:uLnTx/>
                  <a:uFillTx/>
                  <a:latin typeface="Franklin Gothic Book" panose="020F0502020204030204"/>
                  <a:ea typeface="+mn-ea"/>
                  <a:cs typeface="+mn-cs"/>
                </a:rPr>
                <a:t>Registered User</a:t>
              </a:r>
            </a:p>
          </p:txBody>
        </p:sp>
        <p:grpSp>
          <p:nvGrpSpPr>
            <p:cNvPr id="9" name="Group 8">
              <a:extLst>
                <a:ext uri="{FF2B5EF4-FFF2-40B4-BE49-F238E27FC236}">
                  <a16:creationId xmlns:a16="http://schemas.microsoft.com/office/drawing/2014/main" id="{13083DDE-69D6-47A7-92BE-B4D4BCFF64FB}"/>
                </a:ext>
              </a:extLst>
            </p:cNvPr>
            <p:cNvGrpSpPr/>
            <p:nvPr/>
          </p:nvGrpSpPr>
          <p:grpSpPr>
            <a:xfrm>
              <a:off x="2132558" y="2901959"/>
              <a:ext cx="1563141" cy="1728000"/>
              <a:chOff x="5570485" y="3006621"/>
              <a:chExt cx="1182467" cy="1790521"/>
            </a:xfrm>
          </p:grpSpPr>
          <p:sp>
            <p:nvSpPr>
              <p:cNvPr id="11" name="Oval 10">
                <a:extLst>
                  <a:ext uri="{FF2B5EF4-FFF2-40B4-BE49-F238E27FC236}">
                    <a16:creationId xmlns:a16="http://schemas.microsoft.com/office/drawing/2014/main" id="{82F197BC-B1ED-4172-B71C-364B9A2708FE}"/>
                  </a:ext>
                </a:extLst>
              </p:cNvPr>
              <p:cNvSpPr/>
              <p:nvPr/>
            </p:nvSpPr>
            <p:spPr>
              <a:xfrm>
                <a:off x="5723869" y="3006621"/>
                <a:ext cx="529214" cy="6533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12" name="Rectangle: Top Corners Snipped 11">
                <a:extLst>
                  <a:ext uri="{FF2B5EF4-FFF2-40B4-BE49-F238E27FC236}">
                    <a16:creationId xmlns:a16="http://schemas.microsoft.com/office/drawing/2014/main" id="{51912263-8318-4715-ACF4-1640F99A13D7}"/>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nvGrpSpPr>
              <p:cNvPr id="13" name="Group 12">
                <a:extLst>
                  <a:ext uri="{FF2B5EF4-FFF2-40B4-BE49-F238E27FC236}">
                    <a16:creationId xmlns:a16="http://schemas.microsoft.com/office/drawing/2014/main" id="{28EE5DBB-3A85-4E50-B6E7-4CA98BC7C525}"/>
                  </a:ext>
                </a:extLst>
              </p:cNvPr>
              <p:cNvGrpSpPr/>
              <p:nvPr/>
            </p:nvGrpSpPr>
            <p:grpSpPr>
              <a:xfrm>
                <a:off x="6047058" y="4078804"/>
                <a:ext cx="705894" cy="718338"/>
                <a:chOff x="9269956" y="3687597"/>
                <a:chExt cx="705894" cy="718338"/>
              </a:xfrm>
            </p:grpSpPr>
            <p:sp>
              <p:nvSpPr>
                <p:cNvPr id="14" name="Flowchart: Connector 13">
                  <a:extLst>
                    <a:ext uri="{FF2B5EF4-FFF2-40B4-BE49-F238E27FC236}">
                      <a16:creationId xmlns:a16="http://schemas.microsoft.com/office/drawing/2014/main" id="{0EF5E986-087E-4336-ADDF-F1DA0E605259}"/>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pic>
              <p:nvPicPr>
                <p:cNvPr id="15" name="Graphic 14" descr="Checkmark">
                  <a:extLst>
                    <a:ext uri="{FF2B5EF4-FFF2-40B4-BE49-F238E27FC236}">
                      <a16:creationId xmlns:a16="http://schemas.microsoft.com/office/drawing/2014/main" id="{8A71522B-F536-4F26-9BB3-D9A653BD1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0255" y="3819998"/>
                  <a:ext cx="479808" cy="494225"/>
                </a:xfrm>
                <a:prstGeom prst="rect">
                  <a:avLst/>
                </a:prstGeom>
              </p:spPr>
            </p:pic>
          </p:grpSp>
        </p:grpSp>
      </p:grpSp>
      <p:pic>
        <p:nvPicPr>
          <p:cNvPr id="2" name="Picture 1">
            <a:extLst>
              <a:ext uri="{FF2B5EF4-FFF2-40B4-BE49-F238E27FC236}">
                <a16:creationId xmlns:a16="http://schemas.microsoft.com/office/drawing/2014/main" id="{F2FC1EEA-7CEB-4699-A4D9-93273F45BFD4}"/>
              </a:ext>
            </a:extLst>
          </p:cNvPr>
          <p:cNvPicPr>
            <a:picLocks noChangeAspect="1"/>
          </p:cNvPicPr>
          <p:nvPr/>
        </p:nvPicPr>
        <p:blipFill>
          <a:blip r:embed="rId4"/>
          <a:stretch>
            <a:fillRect/>
          </a:stretch>
        </p:blipFill>
        <p:spPr>
          <a:xfrm>
            <a:off x="5576521" y="295515"/>
            <a:ext cx="6418468" cy="5809771"/>
          </a:xfrm>
          <a:prstGeom prst="rect">
            <a:avLst/>
          </a:prstGeom>
        </p:spPr>
      </p:pic>
      <p:pic>
        <p:nvPicPr>
          <p:cNvPr id="18" name="Graphic 17" descr="Right Pointing Backhand Index">
            <a:extLst>
              <a:ext uri="{FF2B5EF4-FFF2-40B4-BE49-F238E27FC236}">
                <a16:creationId xmlns:a16="http://schemas.microsoft.com/office/drawing/2014/main" id="{AB10122C-5452-46A6-8DCC-D58E026CD7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9595663" y="4779562"/>
            <a:ext cx="1500305" cy="1365661"/>
          </a:xfrm>
          <a:prstGeom prst="rect">
            <a:avLst/>
          </a:prstGeom>
        </p:spPr>
      </p:pic>
      <p:sp>
        <p:nvSpPr>
          <p:cNvPr id="5" name="TextBox 4">
            <a:extLst>
              <a:ext uri="{FF2B5EF4-FFF2-40B4-BE49-F238E27FC236}">
                <a16:creationId xmlns:a16="http://schemas.microsoft.com/office/drawing/2014/main" id="{1E9EC483-AA7D-4FBD-8302-47A26AD6D114}"/>
              </a:ext>
            </a:extLst>
          </p:cNvPr>
          <p:cNvSpPr txBox="1"/>
          <p:nvPr/>
        </p:nvSpPr>
        <p:spPr>
          <a:xfrm>
            <a:off x="10001719" y="4360246"/>
            <a:ext cx="582211" cy="369332"/>
          </a:xfrm>
          <a:prstGeom prst="rect">
            <a:avLst/>
          </a:prstGeom>
          <a:noFill/>
        </p:spPr>
        <p:txBody>
          <a:bodyPr wrap="none" rtlCol="0">
            <a:spAutoFit/>
          </a:bodyPr>
          <a:lstStyle/>
          <a:p>
            <a:r>
              <a:rPr lang="en-CA" dirty="0">
                <a:solidFill>
                  <a:schemeClr val="bg1"/>
                </a:solidFill>
              </a:rPr>
              <a:t>Hint</a:t>
            </a:r>
          </a:p>
        </p:txBody>
      </p:sp>
      <p:pic>
        <p:nvPicPr>
          <p:cNvPr id="22" name="Graphic 21" descr="Right Pointing Backhand Index">
            <a:extLst>
              <a:ext uri="{FF2B5EF4-FFF2-40B4-BE49-F238E27FC236}">
                <a16:creationId xmlns:a16="http://schemas.microsoft.com/office/drawing/2014/main" id="{25B9D984-0844-44BB-AD1D-3D7DDD63BC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9513499" y="1821606"/>
            <a:ext cx="1500305" cy="1396780"/>
          </a:xfrm>
          <a:prstGeom prst="rect">
            <a:avLst/>
          </a:prstGeom>
        </p:spPr>
      </p:pic>
      <p:sp>
        <p:nvSpPr>
          <p:cNvPr id="23" name="TextBox 22">
            <a:extLst>
              <a:ext uri="{FF2B5EF4-FFF2-40B4-BE49-F238E27FC236}">
                <a16:creationId xmlns:a16="http://schemas.microsoft.com/office/drawing/2014/main" id="{2BCBFD23-C3DB-4B2D-A7DA-0F4C1CB352E5}"/>
              </a:ext>
            </a:extLst>
          </p:cNvPr>
          <p:cNvSpPr txBox="1"/>
          <p:nvPr/>
        </p:nvSpPr>
        <p:spPr>
          <a:xfrm>
            <a:off x="9769680" y="1548119"/>
            <a:ext cx="653384" cy="369332"/>
          </a:xfrm>
          <a:prstGeom prst="rect">
            <a:avLst/>
          </a:prstGeom>
          <a:noFill/>
        </p:spPr>
        <p:txBody>
          <a:bodyPr wrap="none" rtlCol="0">
            <a:spAutoFit/>
          </a:bodyPr>
          <a:lstStyle/>
          <a:p>
            <a:r>
              <a:rPr lang="en-CA" dirty="0">
                <a:solidFill>
                  <a:schemeClr val="bg1"/>
                </a:solidFill>
              </a:rPr>
              <a:t>Error</a:t>
            </a:r>
          </a:p>
        </p:txBody>
      </p:sp>
    </p:spTree>
    <p:extLst>
      <p:ext uri="{BB962C8B-B14F-4D97-AF65-F5344CB8AC3E}">
        <p14:creationId xmlns:p14="http://schemas.microsoft.com/office/powerpoint/2010/main" val="343574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7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7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1140682" y="1655000"/>
            <a:ext cx="4574318" cy="71276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dirty="0">
                <a:ln>
                  <a:noFill/>
                </a:ln>
                <a:solidFill>
                  <a:prstClr val="white"/>
                </a:solidFill>
                <a:effectLst/>
                <a:uLnTx/>
                <a:uFillTx/>
                <a:latin typeface="Bookman Old Style" panose="020F0302020204030204"/>
                <a:ea typeface="+mn-ea"/>
                <a:cs typeface="+mn-cs"/>
              </a:rPr>
              <a:t>Step 5: </a:t>
            </a:r>
            <a:r>
              <a:rPr kumimoji="0" lang="en-US" sz="3100" b="0" i="0" u="none" strike="noStrike" kern="1200" cap="none" spc="-50" normalizeH="0" baseline="0" noProof="0" dirty="0">
                <a:ln>
                  <a:noFill/>
                </a:ln>
                <a:solidFill>
                  <a:prstClr val="white"/>
                </a:solidFill>
                <a:effectLst/>
                <a:uLnTx/>
                <a:uFillTx/>
                <a:latin typeface="Bookman Old Style" panose="020F0302020204030204"/>
                <a:ea typeface="+mn-ea"/>
                <a:cs typeface="+mn-cs"/>
              </a:rPr>
              <a:t>Quiz Score</a:t>
            </a:r>
          </a:p>
        </p:txBody>
      </p:sp>
      <p:cxnSp>
        <p:nvCxnSpPr>
          <p:cNvPr id="71" name="Straight Connector 7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022320" y="2501760"/>
            <a:ext cx="4692680" cy="2793305"/>
          </a:xfrm>
          <a:prstGeom prst="rect">
            <a:avLst/>
          </a:prstGeom>
        </p:spPr>
        <p:txBody>
          <a:bodyPr vert="horz" lIns="0" tIns="45720" rIns="0" bIns="4572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prstClr val="white"/>
                </a:solidFill>
                <a:effectLst/>
                <a:uLnTx/>
                <a:uFillTx/>
                <a:latin typeface="Franklin Gothic Book" panose="020F0502020204030204"/>
                <a:ea typeface="+mn-ea"/>
                <a:cs typeface="+mn-cs"/>
              </a:rPr>
              <a:t>This page display the total achieved score.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2400" dirty="0">
                <a:solidFill>
                  <a:prstClr val="white"/>
                </a:solidFill>
                <a:latin typeface="Franklin Gothic Book" panose="020F0502020204030204"/>
              </a:rPr>
              <a:t>Here we an see the number of questions answered correctly as well. </a:t>
            </a:r>
            <a:endParaRPr kumimoji="0" lang="en-US" sz="24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6" name="Group 5">
            <a:extLst>
              <a:ext uri="{FF2B5EF4-FFF2-40B4-BE49-F238E27FC236}">
                <a16:creationId xmlns:a16="http://schemas.microsoft.com/office/drawing/2014/main" id="{3FB23608-B9E7-4E66-809D-DE65BB54D9D2}"/>
              </a:ext>
            </a:extLst>
          </p:cNvPr>
          <p:cNvGrpSpPr/>
          <p:nvPr/>
        </p:nvGrpSpPr>
        <p:grpSpPr>
          <a:xfrm>
            <a:off x="35978" y="69462"/>
            <a:ext cx="1171680" cy="1178396"/>
            <a:chOff x="1601116" y="2901959"/>
            <a:chExt cx="2520000" cy="2664231"/>
          </a:xfrm>
        </p:grpSpPr>
        <p:sp>
          <p:nvSpPr>
            <p:cNvPr id="7" name="TextBox 6">
              <a:hlinkClick r:id="" action="ppaction://noaction"/>
              <a:extLst>
                <a:ext uri="{FF2B5EF4-FFF2-40B4-BE49-F238E27FC236}">
                  <a16:creationId xmlns:a16="http://schemas.microsoft.com/office/drawing/2014/main" id="{8E102A06-EEDB-4EFE-9806-0B33C3032030}"/>
                </a:ext>
              </a:extLst>
            </p:cNvPr>
            <p:cNvSpPr txBox="1">
              <a:spLocks/>
            </p:cNvSpPr>
            <p:nvPr/>
          </p:nvSpPr>
          <p:spPr>
            <a:xfrm>
              <a:off x="1601116" y="4991496"/>
              <a:ext cx="2520000" cy="574694"/>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800" b="1" i="0" u="none" strike="noStrike" kern="1200" cap="none" spc="0" normalizeH="0" baseline="0" noProof="0" dirty="0">
                  <a:ln>
                    <a:noFill/>
                  </a:ln>
                  <a:solidFill>
                    <a:srgbClr val="FFFFFF"/>
                  </a:solidFill>
                  <a:effectLst/>
                  <a:uLnTx/>
                  <a:uFillTx/>
                  <a:latin typeface="Franklin Gothic Book" panose="020F0502020204030204"/>
                  <a:ea typeface="+mn-ea"/>
                  <a:cs typeface="+mn-cs"/>
                </a:rPr>
                <a:t>Registered User</a:t>
              </a:r>
            </a:p>
          </p:txBody>
        </p:sp>
        <p:grpSp>
          <p:nvGrpSpPr>
            <p:cNvPr id="9" name="Group 8">
              <a:extLst>
                <a:ext uri="{FF2B5EF4-FFF2-40B4-BE49-F238E27FC236}">
                  <a16:creationId xmlns:a16="http://schemas.microsoft.com/office/drawing/2014/main" id="{13083DDE-69D6-47A7-92BE-B4D4BCFF64FB}"/>
                </a:ext>
              </a:extLst>
            </p:cNvPr>
            <p:cNvGrpSpPr/>
            <p:nvPr/>
          </p:nvGrpSpPr>
          <p:grpSpPr>
            <a:xfrm>
              <a:off x="2132558" y="2901959"/>
              <a:ext cx="1563141" cy="1728000"/>
              <a:chOff x="5570485" y="3006621"/>
              <a:chExt cx="1182467" cy="1790521"/>
            </a:xfrm>
          </p:grpSpPr>
          <p:sp>
            <p:nvSpPr>
              <p:cNvPr id="11" name="Oval 10">
                <a:extLst>
                  <a:ext uri="{FF2B5EF4-FFF2-40B4-BE49-F238E27FC236}">
                    <a16:creationId xmlns:a16="http://schemas.microsoft.com/office/drawing/2014/main" id="{82F197BC-B1ED-4172-B71C-364B9A2708FE}"/>
                  </a:ext>
                </a:extLst>
              </p:cNvPr>
              <p:cNvSpPr/>
              <p:nvPr/>
            </p:nvSpPr>
            <p:spPr>
              <a:xfrm>
                <a:off x="5723869" y="3006621"/>
                <a:ext cx="529214" cy="6533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12" name="Rectangle: Top Corners Snipped 11">
                <a:extLst>
                  <a:ext uri="{FF2B5EF4-FFF2-40B4-BE49-F238E27FC236}">
                    <a16:creationId xmlns:a16="http://schemas.microsoft.com/office/drawing/2014/main" id="{51912263-8318-4715-ACF4-1640F99A13D7}"/>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nvGrpSpPr>
              <p:cNvPr id="13" name="Group 12">
                <a:extLst>
                  <a:ext uri="{FF2B5EF4-FFF2-40B4-BE49-F238E27FC236}">
                    <a16:creationId xmlns:a16="http://schemas.microsoft.com/office/drawing/2014/main" id="{28EE5DBB-3A85-4E50-B6E7-4CA98BC7C525}"/>
                  </a:ext>
                </a:extLst>
              </p:cNvPr>
              <p:cNvGrpSpPr/>
              <p:nvPr/>
            </p:nvGrpSpPr>
            <p:grpSpPr>
              <a:xfrm>
                <a:off x="6047058" y="4078804"/>
                <a:ext cx="705894" cy="718338"/>
                <a:chOff x="9269956" y="3687597"/>
                <a:chExt cx="705894" cy="718338"/>
              </a:xfrm>
            </p:grpSpPr>
            <p:sp>
              <p:nvSpPr>
                <p:cNvPr id="14" name="Flowchart: Connector 13">
                  <a:extLst>
                    <a:ext uri="{FF2B5EF4-FFF2-40B4-BE49-F238E27FC236}">
                      <a16:creationId xmlns:a16="http://schemas.microsoft.com/office/drawing/2014/main" id="{0EF5E986-087E-4336-ADDF-F1DA0E605259}"/>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pic>
              <p:nvPicPr>
                <p:cNvPr id="15" name="Graphic 14" descr="Checkmark">
                  <a:extLst>
                    <a:ext uri="{FF2B5EF4-FFF2-40B4-BE49-F238E27FC236}">
                      <a16:creationId xmlns:a16="http://schemas.microsoft.com/office/drawing/2014/main" id="{8A71522B-F536-4F26-9BB3-D9A653BD1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0255" y="3819998"/>
                  <a:ext cx="479808" cy="494225"/>
                </a:xfrm>
                <a:prstGeom prst="rect">
                  <a:avLst/>
                </a:prstGeom>
              </p:spPr>
            </p:pic>
          </p:grpSp>
        </p:grpSp>
      </p:grpSp>
      <p:pic>
        <p:nvPicPr>
          <p:cNvPr id="8" name="Picture 7">
            <a:extLst>
              <a:ext uri="{FF2B5EF4-FFF2-40B4-BE49-F238E27FC236}">
                <a16:creationId xmlns:a16="http://schemas.microsoft.com/office/drawing/2014/main" id="{FE1E0D83-AEEE-4CCA-AA3B-16A63FD99DF4}"/>
              </a:ext>
            </a:extLst>
          </p:cNvPr>
          <p:cNvPicPr>
            <a:picLocks noChangeAspect="1"/>
          </p:cNvPicPr>
          <p:nvPr/>
        </p:nvPicPr>
        <p:blipFill>
          <a:blip r:embed="rId4"/>
          <a:stretch>
            <a:fillRect/>
          </a:stretch>
        </p:blipFill>
        <p:spPr>
          <a:xfrm>
            <a:off x="6477002" y="134699"/>
            <a:ext cx="5505927" cy="5265876"/>
          </a:xfrm>
          <a:prstGeom prst="rect">
            <a:avLst/>
          </a:prstGeom>
        </p:spPr>
      </p:pic>
    </p:spTree>
    <p:extLst>
      <p:ext uri="{BB962C8B-B14F-4D97-AF65-F5344CB8AC3E}">
        <p14:creationId xmlns:p14="http://schemas.microsoft.com/office/powerpoint/2010/main" val="1637806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7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7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1140682" y="1655000"/>
            <a:ext cx="4574318" cy="71276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dirty="0">
                <a:ln>
                  <a:noFill/>
                </a:ln>
                <a:solidFill>
                  <a:prstClr val="white"/>
                </a:solidFill>
                <a:effectLst/>
                <a:uLnTx/>
                <a:uFillTx/>
                <a:latin typeface="Bookman Old Style" panose="020F0302020204030204"/>
                <a:ea typeface="+mn-ea"/>
                <a:cs typeface="+mn-cs"/>
              </a:rPr>
              <a:t>Step 5: </a:t>
            </a:r>
            <a:r>
              <a:rPr kumimoji="0" lang="en-US" sz="3100" b="0" i="0" u="none" strike="noStrike" kern="1200" cap="none" spc="-50" normalizeH="0" baseline="0" noProof="0" dirty="0">
                <a:ln>
                  <a:noFill/>
                </a:ln>
                <a:solidFill>
                  <a:prstClr val="white"/>
                </a:solidFill>
                <a:effectLst/>
                <a:uLnTx/>
                <a:uFillTx/>
                <a:latin typeface="Bookman Old Style" panose="020F0302020204030204"/>
                <a:ea typeface="+mn-ea"/>
                <a:cs typeface="+mn-cs"/>
              </a:rPr>
              <a:t>Report</a:t>
            </a:r>
          </a:p>
        </p:txBody>
      </p:sp>
      <p:cxnSp>
        <p:nvCxnSpPr>
          <p:cNvPr id="71" name="Straight Connector 7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022320" y="2585993"/>
            <a:ext cx="4692680" cy="3362571"/>
          </a:xfrm>
          <a:prstGeom prst="rect">
            <a:avLst/>
          </a:prstGeom>
        </p:spPr>
        <p:txBody>
          <a:bodyPr vert="horz" lIns="0" tIns="45720" rIns="0" bIns="4572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prstClr val="white"/>
                </a:solidFill>
                <a:effectLst/>
                <a:uLnTx/>
                <a:uFillTx/>
                <a:latin typeface="Franklin Gothic Book" panose="020F0502020204030204"/>
                <a:ea typeface="+mn-ea"/>
                <a:cs typeface="+mn-cs"/>
              </a:rPr>
              <a:t>This page display all quiz scores given in different subjects/ topics/sub-topics/quizzes.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kumimoji="0" lang="en-US" sz="2400" b="0" i="0" u="none" strike="noStrike" kern="1200" cap="none" spc="0" normalizeH="0" baseline="0" noProof="0" dirty="0">
                <a:ln>
                  <a:noFill/>
                </a:ln>
                <a:solidFill>
                  <a:prstClr val="white"/>
                </a:solidFill>
                <a:effectLst/>
                <a:uLnTx/>
                <a:uFillTx/>
                <a:latin typeface="Franklin Gothic Book" panose="020F0502020204030204"/>
                <a:ea typeface="+mn-ea"/>
                <a:cs typeface="+mn-cs"/>
              </a:rPr>
              <a:t>We can also print this report by just right click </a:t>
            </a:r>
            <a:r>
              <a:rPr kumimoji="0" lang="en-US" sz="2400" b="0" i="0" u="none" strike="noStrike" kern="1200" cap="none" spc="0" normalizeH="0" baseline="0" noProof="0" dirty="0">
                <a:ln>
                  <a:noFill/>
                </a:ln>
                <a:solidFill>
                  <a:prstClr val="white"/>
                </a:solidFill>
                <a:effectLst/>
                <a:uLnTx/>
                <a:uFillTx/>
                <a:latin typeface="Franklin Gothic Book" panose="020F0502020204030204"/>
                <a:ea typeface="+mn-ea"/>
                <a:cs typeface="+mn-cs"/>
                <a:sym typeface="Wingdings" panose="05000000000000000000" pitchFamily="2" charset="2"/>
              </a:rPr>
              <a:t> Print. </a:t>
            </a: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r>
              <a:rPr lang="en-US" sz="2400" dirty="0">
                <a:solidFill>
                  <a:prstClr val="white"/>
                </a:solidFill>
                <a:latin typeface="Franklin Gothic Book" panose="020F0502020204030204"/>
                <a:sym typeface="Wingdings" panose="05000000000000000000" pitchFamily="2" charset="2"/>
              </a:rPr>
              <a:t>This report has stored all the quizzes results for this </a:t>
            </a:r>
            <a:r>
              <a:rPr lang="en-US" sz="2400" dirty="0" err="1">
                <a:solidFill>
                  <a:prstClr val="white"/>
                </a:solidFill>
                <a:latin typeface="Franklin Gothic Book" panose="020F0502020204030204"/>
                <a:sym typeface="Wingdings" panose="05000000000000000000" pitchFamily="2" charset="2"/>
              </a:rPr>
              <a:t>regiesterd</a:t>
            </a:r>
            <a:r>
              <a:rPr lang="en-US" sz="2400" dirty="0">
                <a:solidFill>
                  <a:prstClr val="white"/>
                </a:solidFill>
                <a:latin typeface="Franklin Gothic Book" panose="020F0502020204030204"/>
                <a:sym typeface="Wingdings" panose="05000000000000000000" pitchFamily="2" charset="2"/>
              </a:rPr>
              <a:t> user. </a:t>
            </a:r>
            <a:endParaRPr kumimoji="0" lang="en-US" sz="24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v"/>
              <a:tabLst/>
              <a:defRPr/>
            </a:pPr>
            <a:endParaRPr kumimoji="0" lang="en-US" sz="24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6" name="Group 5">
            <a:extLst>
              <a:ext uri="{FF2B5EF4-FFF2-40B4-BE49-F238E27FC236}">
                <a16:creationId xmlns:a16="http://schemas.microsoft.com/office/drawing/2014/main" id="{3FB23608-B9E7-4E66-809D-DE65BB54D9D2}"/>
              </a:ext>
            </a:extLst>
          </p:cNvPr>
          <p:cNvGrpSpPr/>
          <p:nvPr/>
        </p:nvGrpSpPr>
        <p:grpSpPr>
          <a:xfrm>
            <a:off x="35978" y="69462"/>
            <a:ext cx="1171680" cy="1178396"/>
            <a:chOff x="1601116" y="2901959"/>
            <a:chExt cx="2520000" cy="2664231"/>
          </a:xfrm>
        </p:grpSpPr>
        <p:sp>
          <p:nvSpPr>
            <p:cNvPr id="7" name="TextBox 6">
              <a:hlinkClick r:id="" action="ppaction://noaction"/>
              <a:extLst>
                <a:ext uri="{FF2B5EF4-FFF2-40B4-BE49-F238E27FC236}">
                  <a16:creationId xmlns:a16="http://schemas.microsoft.com/office/drawing/2014/main" id="{8E102A06-EEDB-4EFE-9806-0B33C3032030}"/>
                </a:ext>
              </a:extLst>
            </p:cNvPr>
            <p:cNvSpPr txBox="1">
              <a:spLocks/>
            </p:cNvSpPr>
            <p:nvPr/>
          </p:nvSpPr>
          <p:spPr>
            <a:xfrm>
              <a:off x="1601116" y="4991496"/>
              <a:ext cx="2520000" cy="574694"/>
            </a:xfrm>
            <a:prstGeom prst="rect">
              <a:avLst/>
            </a:prstGeom>
            <a:solidFill>
              <a:srgbClr val="EE7E40"/>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800" b="1" i="0" u="none" strike="noStrike" kern="1200" cap="none" spc="0" normalizeH="0" baseline="0" noProof="0" dirty="0">
                  <a:ln>
                    <a:noFill/>
                  </a:ln>
                  <a:solidFill>
                    <a:srgbClr val="FFFFFF"/>
                  </a:solidFill>
                  <a:effectLst/>
                  <a:uLnTx/>
                  <a:uFillTx/>
                  <a:latin typeface="Franklin Gothic Book" panose="020F0502020204030204"/>
                  <a:ea typeface="+mn-ea"/>
                  <a:cs typeface="+mn-cs"/>
                </a:rPr>
                <a:t>Registered User</a:t>
              </a:r>
            </a:p>
          </p:txBody>
        </p:sp>
        <p:grpSp>
          <p:nvGrpSpPr>
            <p:cNvPr id="9" name="Group 8">
              <a:extLst>
                <a:ext uri="{FF2B5EF4-FFF2-40B4-BE49-F238E27FC236}">
                  <a16:creationId xmlns:a16="http://schemas.microsoft.com/office/drawing/2014/main" id="{13083DDE-69D6-47A7-92BE-B4D4BCFF64FB}"/>
                </a:ext>
              </a:extLst>
            </p:cNvPr>
            <p:cNvGrpSpPr/>
            <p:nvPr/>
          </p:nvGrpSpPr>
          <p:grpSpPr>
            <a:xfrm>
              <a:off x="2132558" y="2901959"/>
              <a:ext cx="1563141" cy="1728000"/>
              <a:chOff x="5570485" y="3006621"/>
              <a:chExt cx="1182467" cy="1790521"/>
            </a:xfrm>
          </p:grpSpPr>
          <p:sp>
            <p:nvSpPr>
              <p:cNvPr id="11" name="Oval 10">
                <a:extLst>
                  <a:ext uri="{FF2B5EF4-FFF2-40B4-BE49-F238E27FC236}">
                    <a16:creationId xmlns:a16="http://schemas.microsoft.com/office/drawing/2014/main" id="{82F197BC-B1ED-4172-B71C-364B9A2708FE}"/>
                  </a:ext>
                </a:extLst>
              </p:cNvPr>
              <p:cNvSpPr/>
              <p:nvPr/>
            </p:nvSpPr>
            <p:spPr>
              <a:xfrm>
                <a:off x="5723869" y="3006621"/>
                <a:ext cx="529214" cy="6533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sp>
            <p:nvSpPr>
              <p:cNvPr id="12" name="Rectangle: Top Corners Snipped 11">
                <a:extLst>
                  <a:ext uri="{FF2B5EF4-FFF2-40B4-BE49-F238E27FC236}">
                    <a16:creationId xmlns:a16="http://schemas.microsoft.com/office/drawing/2014/main" id="{51912263-8318-4715-ACF4-1640F99A13D7}"/>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nvGrpSpPr>
              <p:cNvPr id="13" name="Group 12">
                <a:extLst>
                  <a:ext uri="{FF2B5EF4-FFF2-40B4-BE49-F238E27FC236}">
                    <a16:creationId xmlns:a16="http://schemas.microsoft.com/office/drawing/2014/main" id="{28EE5DBB-3A85-4E50-B6E7-4CA98BC7C525}"/>
                  </a:ext>
                </a:extLst>
              </p:cNvPr>
              <p:cNvGrpSpPr/>
              <p:nvPr/>
            </p:nvGrpSpPr>
            <p:grpSpPr>
              <a:xfrm>
                <a:off x="6047058" y="4078804"/>
                <a:ext cx="705894" cy="718338"/>
                <a:chOff x="9269956" y="3687597"/>
                <a:chExt cx="705894" cy="718338"/>
              </a:xfrm>
            </p:grpSpPr>
            <p:sp>
              <p:nvSpPr>
                <p:cNvPr id="14" name="Flowchart: Connector 13">
                  <a:extLst>
                    <a:ext uri="{FF2B5EF4-FFF2-40B4-BE49-F238E27FC236}">
                      <a16:creationId xmlns:a16="http://schemas.microsoft.com/office/drawing/2014/main" id="{0EF5E986-087E-4336-ADDF-F1DA0E605259}"/>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pic>
              <p:nvPicPr>
                <p:cNvPr id="15" name="Graphic 14" descr="Checkmark">
                  <a:extLst>
                    <a:ext uri="{FF2B5EF4-FFF2-40B4-BE49-F238E27FC236}">
                      <a16:creationId xmlns:a16="http://schemas.microsoft.com/office/drawing/2014/main" id="{8A71522B-F536-4F26-9BB3-D9A653BD12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0255" y="3819998"/>
                  <a:ext cx="479808" cy="494225"/>
                </a:xfrm>
                <a:prstGeom prst="rect">
                  <a:avLst/>
                </a:prstGeom>
              </p:spPr>
            </p:pic>
          </p:grpSp>
        </p:grpSp>
      </p:grpSp>
      <p:pic>
        <p:nvPicPr>
          <p:cNvPr id="3" name="Picture 2">
            <a:extLst>
              <a:ext uri="{FF2B5EF4-FFF2-40B4-BE49-F238E27FC236}">
                <a16:creationId xmlns:a16="http://schemas.microsoft.com/office/drawing/2014/main" id="{F5D26008-5C0E-4E77-B125-267DA0971467}"/>
              </a:ext>
            </a:extLst>
          </p:cNvPr>
          <p:cNvPicPr>
            <a:picLocks noChangeAspect="1"/>
          </p:cNvPicPr>
          <p:nvPr/>
        </p:nvPicPr>
        <p:blipFill>
          <a:blip r:embed="rId4"/>
          <a:stretch>
            <a:fillRect/>
          </a:stretch>
        </p:blipFill>
        <p:spPr>
          <a:xfrm>
            <a:off x="7926354" y="0"/>
            <a:ext cx="4229668" cy="3513483"/>
          </a:xfrm>
          <a:prstGeom prst="rect">
            <a:avLst/>
          </a:prstGeom>
        </p:spPr>
      </p:pic>
      <p:pic>
        <p:nvPicPr>
          <p:cNvPr id="2" name="Picture 1">
            <a:extLst>
              <a:ext uri="{FF2B5EF4-FFF2-40B4-BE49-F238E27FC236}">
                <a16:creationId xmlns:a16="http://schemas.microsoft.com/office/drawing/2014/main" id="{AC82DB8A-9058-42D5-82F6-5901F2628948}"/>
              </a:ext>
            </a:extLst>
          </p:cNvPr>
          <p:cNvPicPr>
            <a:picLocks noChangeAspect="1"/>
          </p:cNvPicPr>
          <p:nvPr/>
        </p:nvPicPr>
        <p:blipFill>
          <a:blip r:embed="rId5"/>
          <a:stretch>
            <a:fillRect/>
          </a:stretch>
        </p:blipFill>
        <p:spPr>
          <a:xfrm>
            <a:off x="7226907" y="2251214"/>
            <a:ext cx="3453185" cy="4432851"/>
          </a:xfrm>
          <a:prstGeom prst="rect">
            <a:avLst/>
          </a:prstGeom>
        </p:spPr>
      </p:pic>
    </p:spTree>
    <p:extLst>
      <p:ext uri="{BB962C8B-B14F-4D97-AF65-F5344CB8AC3E}">
        <p14:creationId xmlns:p14="http://schemas.microsoft.com/office/powerpoint/2010/main" val="823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4821596" y="3511713"/>
            <a:ext cx="6261582" cy="747355"/>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US" sz="3200" spc="-50" dirty="0">
                <a:solidFill>
                  <a:srgbClr val="FFFFFF"/>
                </a:solidFill>
                <a:latin typeface="Bookman Old Style" panose="020F0302020204030204"/>
              </a:rPr>
              <a:t>Tutorial Documents for Admin</a:t>
            </a:r>
            <a:endParaRPr kumimoji="0" lang="en-US" sz="3200" b="0" i="0" u="none" strike="noStrike" kern="1200" cap="none" spc="-50" normalizeH="0" baseline="0" noProof="0" dirty="0">
              <a:ln>
                <a:noFill/>
              </a:ln>
              <a:solidFill>
                <a:srgbClr val="FFFFFF"/>
              </a:solidFill>
              <a:effectLst/>
              <a:uLnTx/>
              <a:uFillTx/>
              <a:latin typeface="Bookman Old Style" panose="020F0302020204030204"/>
              <a:ea typeface="+mn-ea"/>
              <a:cs typeface="+mn-cs"/>
            </a:endParaRPr>
          </a:p>
        </p:txBody>
      </p:sp>
      <p:cxnSp>
        <p:nvCxnSpPr>
          <p:cNvPr id="32" name="Straight Connector 3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D866837-7A11-43B0-AF56-79D92E5004DD}"/>
              </a:ext>
            </a:extLst>
          </p:cNvPr>
          <p:cNvGrpSpPr/>
          <p:nvPr/>
        </p:nvGrpSpPr>
        <p:grpSpPr>
          <a:xfrm>
            <a:off x="827453" y="370129"/>
            <a:ext cx="2869904" cy="3141583"/>
            <a:chOff x="8235664" y="2465273"/>
            <a:chExt cx="2520000" cy="3248661"/>
          </a:xfrm>
        </p:grpSpPr>
        <p:sp>
          <p:nvSpPr>
            <p:cNvPr id="19" name="TextBox 18">
              <a:hlinkClick r:id="rId2" action="ppaction://hlinksldjump"/>
              <a:extLst>
                <a:ext uri="{FF2B5EF4-FFF2-40B4-BE49-F238E27FC236}">
                  <a16:creationId xmlns:a16="http://schemas.microsoft.com/office/drawing/2014/main" id="{428408C2-BD96-41FF-B68D-E5D64EC9ECC3}"/>
                </a:ext>
              </a:extLst>
            </p:cNvPr>
            <p:cNvSpPr txBox="1">
              <a:spLocks/>
            </p:cNvSpPr>
            <p:nvPr/>
          </p:nvSpPr>
          <p:spPr>
            <a:xfrm>
              <a:off x="8235664" y="4981920"/>
              <a:ext cx="2520000" cy="732014"/>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4000" b="1" i="0" u="none" strike="noStrike" kern="1200" cap="none" spc="0" normalizeH="0" baseline="0" noProof="0" dirty="0">
                  <a:ln>
                    <a:noFill/>
                  </a:ln>
                  <a:solidFill>
                    <a:srgbClr val="000000"/>
                  </a:solidFill>
                  <a:effectLst/>
                  <a:uLnTx/>
                  <a:uFillTx/>
                  <a:latin typeface="Franklin Gothic Book" panose="020F0502020204030204"/>
                  <a:ea typeface="+mn-ea"/>
                  <a:cs typeface="+mn-cs"/>
                </a:rPr>
                <a:t>Admin User</a:t>
              </a:r>
            </a:p>
          </p:txBody>
        </p:sp>
        <p:grpSp>
          <p:nvGrpSpPr>
            <p:cNvPr id="22" name="Group 21">
              <a:extLst>
                <a:ext uri="{FF2B5EF4-FFF2-40B4-BE49-F238E27FC236}">
                  <a16:creationId xmlns:a16="http://schemas.microsoft.com/office/drawing/2014/main" id="{62F86CC9-3E5E-4D09-BDAA-856E253D7368}"/>
                </a:ext>
              </a:extLst>
            </p:cNvPr>
            <p:cNvGrpSpPr/>
            <p:nvPr/>
          </p:nvGrpSpPr>
          <p:grpSpPr>
            <a:xfrm>
              <a:off x="8567111" y="2465273"/>
              <a:ext cx="1964557" cy="2347206"/>
              <a:chOff x="9934965" y="2841252"/>
              <a:chExt cx="1964557" cy="2347206"/>
            </a:xfrm>
          </p:grpSpPr>
          <p:pic>
            <p:nvPicPr>
              <p:cNvPr id="23" name="Graphic 22" descr="Gears">
                <a:extLst>
                  <a:ext uri="{FF2B5EF4-FFF2-40B4-BE49-F238E27FC236}">
                    <a16:creationId xmlns:a16="http://schemas.microsoft.com/office/drawing/2014/main" id="{E63741AB-2AE4-4662-A608-E426B41369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934965" y="2841252"/>
                <a:ext cx="1964556" cy="2347206"/>
              </a:xfrm>
              <a:prstGeom prst="rect">
                <a:avLst/>
              </a:prstGeom>
            </p:spPr>
          </p:pic>
          <p:grpSp>
            <p:nvGrpSpPr>
              <p:cNvPr id="24" name="Group 23">
                <a:extLst>
                  <a:ext uri="{FF2B5EF4-FFF2-40B4-BE49-F238E27FC236}">
                    <a16:creationId xmlns:a16="http://schemas.microsoft.com/office/drawing/2014/main" id="{1B4382EC-0E29-4449-B740-3AC7D9FAA4F0}"/>
                  </a:ext>
                </a:extLst>
              </p:cNvPr>
              <p:cNvGrpSpPr/>
              <p:nvPr/>
            </p:nvGrpSpPr>
            <p:grpSpPr>
              <a:xfrm>
                <a:off x="9965260" y="3861579"/>
                <a:ext cx="847894" cy="1186945"/>
                <a:chOff x="5935149" y="3789523"/>
                <a:chExt cx="656367" cy="1186945"/>
              </a:xfrm>
            </p:grpSpPr>
            <p:sp>
              <p:nvSpPr>
                <p:cNvPr id="26" name="Oval 25">
                  <a:extLst>
                    <a:ext uri="{FF2B5EF4-FFF2-40B4-BE49-F238E27FC236}">
                      <a16:creationId xmlns:a16="http://schemas.microsoft.com/office/drawing/2014/main" id="{15190B7B-AB74-4B25-9B11-9457A4962D69}"/>
                    </a:ext>
                  </a:extLst>
                </p:cNvPr>
                <p:cNvSpPr/>
                <p:nvPr/>
              </p:nvSpPr>
              <p:spPr>
                <a:xfrm>
                  <a:off x="6050103" y="3789523"/>
                  <a:ext cx="426456" cy="49058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9" name="Rectangle: Top Corners Snipped 28">
                  <a:extLst>
                    <a:ext uri="{FF2B5EF4-FFF2-40B4-BE49-F238E27FC236}">
                      <a16:creationId xmlns:a16="http://schemas.microsoft.com/office/drawing/2014/main" id="{1CF1FA91-30E3-416D-B38B-AA5A86B4B1FD}"/>
                    </a:ext>
                  </a:extLst>
                </p:cNvPr>
                <p:cNvSpPr/>
                <p:nvPr/>
              </p:nvSpPr>
              <p:spPr>
                <a:xfrm>
                  <a:off x="5935149" y="4368400"/>
                  <a:ext cx="656367" cy="608068"/>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sp>
            <p:nvSpPr>
              <p:cNvPr id="25" name="Star: 5 Points 24">
                <a:extLst>
                  <a:ext uri="{FF2B5EF4-FFF2-40B4-BE49-F238E27FC236}">
                    <a16:creationId xmlns:a16="http://schemas.microsoft.com/office/drawing/2014/main" id="{039E733B-982F-48C7-9D70-967FF9759AC1}"/>
                  </a:ext>
                </a:extLst>
              </p:cNvPr>
              <p:cNvSpPr/>
              <p:nvPr/>
            </p:nvSpPr>
            <p:spPr>
              <a:xfrm>
                <a:off x="11127538" y="3934848"/>
                <a:ext cx="771984" cy="663574"/>
              </a:xfrm>
              <a:prstGeom prst="star5">
                <a:avLst/>
              </a:prstGeom>
              <a:solidFill>
                <a:srgbClr val="EE7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grpSp>
    </p:spTree>
    <p:extLst>
      <p:ext uri="{BB962C8B-B14F-4D97-AF65-F5344CB8AC3E}">
        <p14:creationId xmlns:p14="http://schemas.microsoft.com/office/powerpoint/2010/main" val="423108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621267" y="2611036"/>
            <a:ext cx="3659246" cy="1040232"/>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dirty="0">
                <a:ln>
                  <a:noFill/>
                </a:ln>
                <a:solidFill>
                  <a:srgbClr val="FFFFFF"/>
                </a:solidFill>
                <a:effectLst/>
                <a:uLnTx/>
                <a:uFillTx/>
                <a:latin typeface="Bookman Old Style" panose="020F0302020204030204"/>
                <a:ea typeface="+mn-ea"/>
                <a:cs typeface="+mn-cs"/>
              </a:rPr>
              <a:t>Step 1: </a:t>
            </a:r>
            <a:r>
              <a:rPr kumimoji="0" lang="en-US" sz="2800" b="0" i="0" u="none" strike="noStrike" kern="1200" cap="none" spc="-50" normalizeH="0" baseline="0" noProof="0" dirty="0">
                <a:ln>
                  <a:noFill/>
                </a:ln>
                <a:solidFill>
                  <a:srgbClr val="FFFFFF"/>
                </a:solidFill>
                <a:effectLst/>
                <a:uLnTx/>
                <a:uFillTx/>
                <a:latin typeface="Bookman Old Style" panose="020F0302020204030204"/>
                <a:ea typeface="+mn-ea"/>
                <a:cs typeface="+mn-cs"/>
              </a:rPr>
              <a:t>Login Page</a:t>
            </a:r>
          </a:p>
        </p:txBody>
      </p:sp>
      <p:cxnSp>
        <p:nvCxnSpPr>
          <p:cNvPr id="32" name="Straight Connector 3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29210" y="3873832"/>
            <a:ext cx="4286560" cy="255454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2000" b="0" i="0" u="none" strike="noStrike" kern="1200" cap="none" spc="0" normalizeH="0" baseline="0" noProof="0" dirty="0">
                <a:ln>
                  <a:noFill/>
                </a:ln>
                <a:solidFill>
                  <a:prstClr val="white"/>
                </a:solidFill>
                <a:effectLst/>
                <a:uLnTx/>
                <a:uFillTx/>
                <a:latin typeface="Franklin Gothic Book" panose="020F0502020204030204"/>
                <a:ea typeface="+mn-ea"/>
                <a:cs typeface="+mn-cs"/>
              </a:rPr>
              <a:t>For Admin Panel the URL is:</a:t>
            </a:r>
          </a:p>
          <a:p>
            <a:pPr marR="0" lvl="0" algn="l" defTabSz="914400" rtl="0" eaLnBrk="1" fontAlgn="auto" latinLnBrk="0" hangingPunct="1">
              <a:lnSpc>
                <a:spcPct val="100000"/>
              </a:lnSpc>
              <a:spcBef>
                <a:spcPts val="0"/>
              </a:spcBef>
              <a:spcAft>
                <a:spcPts val="0"/>
              </a:spcAft>
              <a:buClrTx/>
              <a:buSzTx/>
              <a:tabLst/>
              <a:defRPr/>
            </a:pPr>
            <a:r>
              <a:rPr lang="en-CA" sz="2000" dirty="0">
                <a:solidFill>
                  <a:prstClr val="white"/>
                </a:solidFill>
                <a:latin typeface="Franklin Gothic Book" panose="020F0502020204030204"/>
              </a:rPr>
              <a:t>    </a:t>
            </a:r>
            <a:r>
              <a:rPr lang="en-CA" sz="2000" dirty="0">
                <a:solidFill>
                  <a:prstClr val="white"/>
                </a:solidFill>
                <a:latin typeface="Franklin Gothic Book" panose="020F0502020204030204"/>
                <a:hlinkClick r:id="rId2"/>
              </a:rPr>
              <a:t>http://www.learnwithfu.ca/admin</a:t>
            </a:r>
            <a:endParaRPr lang="en-CA" sz="2000" dirty="0">
              <a:solidFill>
                <a:prstClr val="white"/>
              </a:solidFill>
              <a:latin typeface="Franklin Gothic Book"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CA" sz="2000" dirty="0">
                <a:solidFill>
                  <a:prstClr val="white"/>
                </a:solidFill>
                <a:latin typeface="Franklin Gothic Book" panose="020F0502020204030204"/>
              </a:rPr>
              <a:t>This is Admin Portal Login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CA" sz="2000" dirty="0">
                <a:solidFill>
                  <a:prstClr val="white"/>
                </a:solidFill>
                <a:latin typeface="Franklin Gothic Book" panose="020F0502020204030204"/>
              </a:rPr>
              <a:t>Only Admin can login with this portal.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CA" sz="2000" dirty="0">
                <a:solidFill>
                  <a:prstClr val="white"/>
                </a:solidFill>
                <a:latin typeface="Franklin Gothic Book" panose="020F0502020204030204"/>
              </a:rPr>
              <a:t>After valid credentials, admin can get access to the Admin Portal</a:t>
            </a:r>
          </a:p>
          <a:p>
            <a:pPr marR="0" lvl="0" algn="l" defTabSz="914400" rtl="0" eaLnBrk="1" fontAlgn="auto" latinLnBrk="0" hangingPunct="1">
              <a:lnSpc>
                <a:spcPct val="100000"/>
              </a:lnSpc>
              <a:spcBef>
                <a:spcPts val="0"/>
              </a:spcBef>
              <a:spcAft>
                <a:spcPts val="0"/>
              </a:spcAft>
              <a:buClrTx/>
              <a:buSzTx/>
              <a:tabLst/>
              <a:defRPr/>
            </a:pPr>
            <a:endParaRPr kumimoji="0" lang="en-CA" sz="20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18" name="Group 17">
            <a:extLst>
              <a:ext uri="{FF2B5EF4-FFF2-40B4-BE49-F238E27FC236}">
                <a16:creationId xmlns:a16="http://schemas.microsoft.com/office/drawing/2014/main" id="{FD866837-7A11-43B0-AF56-79D92E5004DD}"/>
              </a:ext>
            </a:extLst>
          </p:cNvPr>
          <p:cNvGrpSpPr/>
          <p:nvPr/>
        </p:nvGrpSpPr>
        <p:grpSpPr>
          <a:xfrm>
            <a:off x="1681659" y="580001"/>
            <a:ext cx="1181662" cy="1451034"/>
            <a:chOff x="8235664" y="2465273"/>
            <a:chExt cx="2520000" cy="3282522"/>
          </a:xfrm>
        </p:grpSpPr>
        <p:sp>
          <p:nvSpPr>
            <p:cNvPr id="19" name="TextBox 18">
              <a:hlinkClick r:id="rId3" action="ppaction://hlinksldjump"/>
              <a:extLst>
                <a:ext uri="{FF2B5EF4-FFF2-40B4-BE49-F238E27FC236}">
                  <a16:creationId xmlns:a16="http://schemas.microsoft.com/office/drawing/2014/main" id="{428408C2-BD96-41FF-B68D-E5D64EC9ECC3}"/>
                </a:ext>
              </a:extLst>
            </p:cNvPr>
            <p:cNvSpPr txBox="1">
              <a:spLocks/>
            </p:cNvSpPr>
            <p:nvPr/>
          </p:nvSpPr>
          <p:spPr>
            <a:xfrm>
              <a:off x="8235664" y="4981920"/>
              <a:ext cx="2520000" cy="76587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Franklin Gothic Book" panose="020F0502020204030204"/>
                  <a:ea typeface="+mn-ea"/>
                  <a:cs typeface="+mn-cs"/>
                </a:rPr>
                <a:t>Admin User</a:t>
              </a:r>
            </a:p>
          </p:txBody>
        </p:sp>
        <p:grpSp>
          <p:nvGrpSpPr>
            <p:cNvPr id="22" name="Group 21">
              <a:extLst>
                <a:ext uri="{FF2B5EF4-FFF2-40B4-BE49-F238E27FC236}">
                  <a16:creationId xmlns:a16="http://schemas.microsoft.com/office/drawing/2014/main" id="{62F86CC9-3E5E-4D09-BDAA-856E253D7368}"/>
                </a:ext>
              </a:extLst>
            </p:cNvPr>
            <p:cNvGrpSpPr/>
            <p:nvPr/>
          </p:nvGrpSpPr>
          <p:grpSpPr>
            <a:xfrm>
              <a:off x="8567111" y="2465273"/>
              <a:ext cx="1964557" cy="2347206"/>
              <a:chOff x="9934965" y="2841252"/>
              <a:chExt cx="1964557" cy="2347206"/>
            </a:xfrm>
          </p:grpSpPr>
          <p:pic>
            <p:nvPicPr>
              <p:cNvPr id="23" name="Graphic 22" descr="Gears">
                <a:extLst>
                  <a:ext uri="{FF2B5EF4-FFF2-40B4-BE49-F238E27FC236}">
                    <a16:creationId xmlns:a16="http://schemas.microsoft.com/office/drawing/2014/main" id="{E63741AB-2AE4-4662-A608-E426B41369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934965" y="2841252"/>
                <a:ext cx="1964556" cy="2347206"/>
              </a:xfrm>
              <a:prstGeom prst="rect">
                <a:avLst/>
              </a:prstGeom>
            </p:spPr>
          </p:pic>
          <p:grpSp>
            <p:nvGrpSpPr>
              <p:cNvPr id="24" name="Group 23">
                <a:extLst>
                  <a:ext uri="{FF2B5EF4-FFF2-40B4-BE49-F238E27FC236}">
                    <a16:creationId xmlns:a16="http://schemas.microsoft.com/office/drawing/2014/main" id="{1B4382EC-0E29-4449-B740-3AC7D9FAA4F0}"/>
                  </a:ext>
                </a:extLst>
              </p:cNvPr>
              <p:cNvGrpSpPr/>
              <p:nvPr/>
            </p:nvGrpSpPr>
            <p:grpSpPr>
              <a:xfrm>
                <a:off x="9965260" y="3861579"/>
                <a:ext cx="847894" cy="1186945"/>
                <a:chOff x="5935149" y="3789523"/>
                <a:chExt cx="656367" cy="1186945"/>
              </a:xfrm>
            </p:grpSpPr>
            <p:sp>
              <p:nvSpPr>
                <p:cNvPr id="26" name="Oval 25">
                  <a:extLst>
                    <a:ext uri="{FF2B5EF4-FFF2-40B4-BE49-F238E27FC236}">
                      <a16:creationId xmlns:a16="http://schemas.microsoft.com/office/drawing/2014/main" id="{15190B7B-AB74-4B25-9B11-9457A4962D69}"/>
                    </a:ext>
                  </a:extLst>
                </p:cNvPr>
                <p:cNvSpPr/>
                <p:nvPr/>
              </p:nvSpPr>
              <p:spPr>
                <a:xfrm>
                  <a:off x="6050103" y="3789523"/>
                  <a:ext cx="426456" cy="49058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Rectangle: Top Corners Snipped 28">
                  <a:extLst>
                    <a:ext uri="{FF2B5EF4-FFF2-40B4-BE49-F238E27FC236}">
                      <a16:creationId xmlns:a16="http://schemas.microsoft.com/office/drawing/2014/main" id="{1CF1FA91-30E3-416D-B38B-AA5A86B4B1FD}"/>
                    </a:ext>
                  </a:extLst>
                </p:cNvPr>
                <p:cNvSpPr/>
                <p:nvPr/>
              </p:nvSpPr>
              <p:spPr>
                <a:xfrm>
                  <a:off x="5935149" y="4368400"/>
                  <a:ext cx="656367" cy="608068"/>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5" name="Star: 5 Points 24">
                <a:extLst>
                  <a:ext uri="{FF2B5EF4-FFF2-40B4-BE49-F238E27FC236}">
                    <a16:creationId xmlns:a16="http://schemas.microsoft.com/office/drawing/2014/main" id="{039E733B-982F-48C7-9D70-967FF9759AC1}"/>
                  </a:ext>
                </a:extLst>
              </p:cNvPr>
              <p:cNvSpPr/>
              <p:nvPr/>
            </p:nvSpPr>
            <p:spPr>
              <a:xfrm>
                <a:off x="11127538" y="3934848"/>
                <a:ext cx="771984" cy="663574"/>
              </a:xfrm>
              <a:prstGeom prst="star5">
                <a:avLst/>
              </a:prstGeom>
              <a:solidFill>
                <a:srgbClr val="EE7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pic>
        <p:nvPicPr>
          <p:cNvPr id="2" name="Picture 1">
            <a:extLst>
              <a:ext uri="{FF2B5EF4-FFF2-40B4-BE49-F238E27FC236}">
                <a16:creationId xmlns:a16="http://schemas.microsoft.com/office/drawing/2014/main" id="{53007BA5-99ED-4E1A-88D2-E3F401AA872D}"/>
              </a:ext>
            </a:extLst>
          </p:cNvPr>
          <p:cNvPicPr>
            <a:picLocks noChangeAspect="1"/>
          </p:cNvPicPr>
          <p:nvPr/>
        </p:nvPicPr>
        <p:blipFill>
          <a:blip r:embed="rId6"/>
          <a:stretch>
            <a:fillRect/>
          </a:stretch>
        </p:blipFill>
        <p:spPr>
          <a:xfrm>
            <a:off x="5575853" y="411302"/>
            <a:ext cx="4686299" cy="3816474"/>
          </a:xfrm>
          <a:prstGeom prst="rect">
            <a:avLst/>
          </a:prstGeom>
        </p:spPr>
      </p:pic>
      <p:pic>
        <p:nvPicPr>
          <p:cNvPr id="20" name="Graphic 19" descr="Right Pointing Backhand Index">
            <a:extLst>
              <a:ext uri="{FF2B5EF4-FFF2-40B4-BE49-F238E27FC236}">
                <a16:creationId xmlns:a16="http://schemas.microsoft.com/office/drawing/2014/main" id="{7DFFFA47-637B-46F0-957E-D8561DF364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7401936" y="3770576"/>
            <a:ext cx="914400" cy="914400"/>
          </a:xfrm>
          <a:prstGeom prst="rect">
            <a:avLst/>
          </a:prstGeom>
        </p:spPr>
      </p:pic>
    </p:spTree>
    <p:extLst>
      <p:ext uri="{BB962C8B-B14F-4D97-AF65-F5344CB8AC3E}">
        <p14:creationId xmlns:p14="http://schemas.microsoft.com/office/powerpoint/2010/main" val="2153419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621267" y="2611036"/>
            <a:ext cx="3659246" cy="1040232"/>
          </a:xfrm>
          <a:prstGeom prst="rect">
            <a:avLst/>
          </a:prstGeom>
        </p:spPr>
        <p:txBody>
          <a:bodyPr vert="horz" lIns="91440" tIns="45720" rIns="91440" bIns="45720" rtlCol="0" anchor="b">
            <a:normAutofit fontScale="92500"/>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600" b="0" i="0" u="none" strike="noStrike" kern="1200" cap="none" spc="-50" normalizeH="0" baseline="0" noProof="0" dirty="0">
                <a:ln>
                  <a:noFill/>
                </a:ln>
                <a:solidFill>
                  <a:srgbClr val="FFFFFF"/>
                </a:solidFill>
                <a:effectLst/>
                <a:uLnTx/>
                <a:uFillTx/>
                <a:latin typeface="Bookman Old Style" panose="020F0302020204030204"/>
                <a:ea typeface="+mn-ea"/>
                <a:cs typeface="+mn-cs"/>
              </a:rPr>
              <a:t>Step </a:t>
            </a:r>
            <a:r>
              <a:rPr lang="en-US" sz="2600" spc="-50" dirty="0">
                <a:solidFill>
                  <a:srgbClr val="FFFFFF"/>
                </a:solidFill>
                <a:latin typeface="Bookman Old Style" panose="020F0302020204030204"/>
              </a:rPr>
              <a:t>2</a:t>
            </a:r>
            <a:r>
              <a:rPr kumimoji="0" lang="en-US" sz="2600" b="0" i="0" u="none" strike="noStrike" kern="1200" cap="none" spc="-50" normalizeH="0" baseline="0" noProof="0" dirty="0">
                <a:ln>
                  <a:noFill/>
                </a:ln>
                <a:solidFill>
                  <a:srgbClr val="FFFFFF"/>
                </a:solidFill>
                <a:effectLst/>
                <a:uLnTx/>
                <a:uFillTx/>
                <a:latin typeface="Bookman Old Style" panose="020F0302020204030204"/>
                <a:ea typeface="+mn-ea"/>
                <a:cs typeface="+mn-cs"/>
              </a:rPr>
              <a:t>: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50" normalizeH="0" baseline="0" noProof="0" dirty="0">
                <a:ln>
                  <a:noFill/>
                </a:ln>
                <a:solidFill>
                  <a:srgbClr val="FFFFFF"/>
                </a:solidFill>
                <a:effectLst/>
                <a:uLnTx/>
                <a:uFillTx/>
                <a:latin typeface="Bookman Old Style" panose="020F0302020204030204"/>
                <a:ea typeface="+mn-ea"/>
                <a:cs typeface="+mn-cs"/>
              </a:rPr>
              <a:t>Admin Portal Dashboard</a:t>
            </a:r>
            <a:endParaRPr kumimoji="0" lang="en-US" sz="2100" b="0" i="0" u="none" strike="noStrike" kern="1200" cap="none" spc="-50" normalizeH="0" baseline="0" noProof="0" dirty="0">
              <a:ln>
                <a:noFill/>
              </a:ln>
              <a:solidFill>
                <a:srgbClr val="FFFFFF"/>
              </a:solidFill>
              <a:effectLst/>
              <a:uLnTx/>
              <a:uFillTx/>
              <a:latin typeface="Bookman Old Style" panose="020F0302020204030204"/>
              <a:ea typeface="+mn-ea"/>
              <a:cs typeface="+mn-cs"/>
            </a:endParaRPr>
          </a:p>
        </p:txBody>
      </p:sp>
      <p:cxnSp>
        <p:nvCxnSpPr>
          <p:cNvPr id="32" name="Straight Connector 3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29210" y="3873832"/>
            <a:ext cx="4286560" cy="233910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This </a:t>
            </a:r>
            <a:r>
              <a:rPr lang="en-CA" sz="1600" dirty="0">
                <a:solidFill>
                  <a:prstClr val="white"/>
                </a:solidFill>
                <a:latin typeface="Franklin Gothic Book" panose="020F0502020204030204"/>
              </a:rPr>
              <a:t>Dashboard is very similar to Database with nice User Interface.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We can select any model/class and</a:t>
            </a:r>
            <a:r>
              <a:rPr lang="en-CA" sz="1600" dirty="0">
                <a:solidFill>
                  <a:prstClr val="white"/>
                </a:solidFill>
                <a:latin typeface="Franklin Gothic Book" panose="020F0502020204030204"/>
              </a:rPr>
              <a:t> perform CRUD operations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CA" sz="1600" dirty="0">
                <a:solidFill>
                  <a:prstClr val="white"/>
                </a:solidFill>
                <a:latin typeface="Franklin Gothic Book" panose="020F0502020204030204"/>
              </a:rPr>
              <a:t>For ex. Let’s click on Questions and find out what it can offer to us.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We can see latest logs on right side, and change password too.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18" name="Group 17">
            <a:extLst>
              <a:ext uri="{FF2B5EF4-FFF2-40B4-BE49-F238E27FC236}">
                <a16:creationId xmlns:a16="http://schemas.microsoft.com/office/drawing/2014/main" id="{FD866837-7A11-43B0-AF56-79D92E5004DD}"/>
              </a:ext>
            </a:extLst>
          </p:cNvPr>
          <p:cNvGrpSpPr/>
          <p:nvPr/>
        </p:nvGrpSpPr>
        <p:grpSpPr>
          <a:xfrm>
            <a:off x="1681659" y="580001"/>
            <a:ext cx="1181662" cy="1451034"/>
            <a:chOff x="8235664" y="2465273"/>
            <a:chExt cx="2520000" cy="3282522"/>
          </a:xfrm>
        </p:grpSpPr>
        <p:sp>
          <p:nvSpPr>
            <p:cNvPr id="19" name="TextBox 18">
              <a:hlinkClick r:id="rId2" action="ppaction://hlinksldjump"/>
              <a:extLst>
                <a:ext uri="{FF2B5EF4-FFF2-40B4-BE49-F238E27FC236}">
                  <a16:creationId xmlns:a16="http://schemas.microsoft.com/office/drawing/2014/main" id="{428408C2-BD96-41FF-B68D-E5D64EC9ECC3}"/>
                </a:ext>
              </a:extLst>
            </p:cNvPr>
            <p:cNvSpPr txBox="1">
              <a:spLocks/>
            </p:cNvSpPr>
            <p:nvPr/>
          </p:nvSpPr>
          <p:spPr>
            <a:xfrm>
              <a:off x="8235664" y="4981920"/>
              <a:ext cx="2520000" cy="76587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Franklin Gothic Book" panose="020F0502020204030204"/>
                  <a:ea typeface="+mn-ea"/>
                  <a:cs typeface="+mn-cs"/>
                </a:rPr>
                <a:t>Admin User</a:t>
              </a:r>
            </a:p>
          </p:txBody>
        </p:sp>
        <p:grpSp>
          <p:nvGrpSpPr>
            <p:cNvPr id="22" name="Group 21">
              <a:extLst>
                <a:ext uri="{FF2B5EF4-FFF2-40B4-BE49-F238E27FC236}">
                  <a16:creationId xmlns:a16="http://schemas.microsoft.com/office/drawing/2014/main" id="{62F86CC9-3E5E-4D09-BDAA-856E253D7368}"/>
                </a:ext>
              </a:extLst>
            </p:cNvPr>
            <p:cNvGrpSpPr/>
            <p:nvPr/>
          </p:nvGrpSpPr>
          <p:grpSpPr>
            <a:xfrm>
              <a:off x="8567111" y="2465273"/>
              <a:ext cx="1964557" cy="2347206"/>
              <a:chOff x="9934965" y="2841252"/>
              <a:chExt cx="1964557" cy="2347206"/>
            </a:xfrm>
          </p:grpSpPr>
          <p:pic>
            <p:nvPicPr>
              <p:cNvPr id="23" name="Graphic 22" descr="Gears">
                <a:extLst>
                  <a:ext uri="{FF2B5EF4-FFF2-40B4-BE49-F238E27FC236}">
                    <a16:creationId xmlns:a16="http://schemas.microsoft.com/office/drawing/2014/main" id="{E63741AB-2AE4-4662-A608-E426B41369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934965" y="2841252"/>
                <a:ext cx="1964556" cy="2347206"/>
              </a:xfrm>
              <a:prstGeom prst="rect">
                <a:avLst/>
              </a:prstGeom>
            </p:spPr>
          </p:pic>
          <p:grpSp>
            <p:nvGrpSpPr>
              <p:cNvPr id="24" name="Group 23">
                <a:extLst>
                  <a:ext uri="{FF2B5EF4-FFF2-40B4-BE49-F238E27FC236}">
                    <a16:creationId xmlns:a16="http://schemas.microsoft.com/office/drawing/2014/main" id="{1B4382EC-0E29-4449-B740-3AC7D9FAA4F0}"/>
                  </a:ext>
                </a:extLst>
              </p:cNvPr>
              <p:cNvGrpSpPr/>
              <p:nvPr/>
            </p:nvGrpSpPr>
            <p:grpSpPr>
              <a:xfrm>
                <a:off x="9965260" y="3861579"/>
                <a:ext cx="847894" cy="1186945"/>
                <a:chOff x="5935149" y="3789523"/>
                <a:chExt cx="656367" cy="1186945"/>
              </a:xfrm>
            </p:grpSpPr>
            <p:sp>
              <p:nvSpPr>
                <p:cNvPr id="26" name="Oval 25">
                  <a:extLst>
                    <a:ext uri="{FF2B5EF4-FFF2-40B4-BE49-F238E27FC236}">
                      <a16:creationId xmlns:a16="http://schemas.microsoft.com/office/drawing/2014/main" id="{15190B7B-AB74-4B25-9B11-9457A4962D69}"/>
                    </a:ext>
                  </a:extLst>
                </p:cNvPr>
                <p:cNvSpPr/>
                <p:nvPr/>
              </p:nvSpPr>
              <p:spPr>
                <a:xfrm>
                  <a:off x="6050103" y="3789523"/>
                  <a:ext cx="426456" cy="49058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9" name="Rectangle: Top Corners Snipped 28">
                  <a:extLst>
                    <a:ext uri="{FF2B5EF4-FFF2-40B4-BE49-F238E27FC236}">
                      <a16:creationId xmlns:a16="http://schemas.microsoft.com/office/drawing/2014/main" id="{1CF1FA91-30E3-416D-B38B-AA5A86B4B1FD}"/>
                    </a:ext>
                  </a:extLst>
                </p:cNvPr>
                <p:cNvSpPr/>
                <p:nvPr/>
              </p:nvSpPr>
              <p:spPr>
                <a:xfrm>
                  <a:off x="5935149" y="4368400"/>
                  <a:ext cx="656367" cy="608068"/>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sp>
            <p:nvSpPr>
              <p:cNvPr id="25" name="Star: 5 Points 24">
                <a:extLst>
                  <a:ext uri="{FF2B5EF4-FFF2-40B4-BE49-F238E27FC236}">
                    <a16:creationId xmlns:a16="http://schemas.microsoft.com/office/drawing/2014/main" id="{039E733B-982F-48C7-9D70-967FF9759AC1}"/>
                  </a:ext>
                </a:extLst>
              </p:cNvPr>
              <p:cNvSpPr/>
              <p:nvPr/>
            </p:nvSpPr>
            <p:spPr>
              <a:xfrm>
                <a:off x="11127538" y="3934848"/>
                <a:ext cx="771984" cy="663574"/>
              </a:xfrm>
              <a:prstGeom prst="star5">
                <a:avLst/>
              </a:prstGeom>
              <a:solidFill>
                <a:srgbClr val="EE7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grpSp>
      <p:pic>
        <p:nvPicPr>
          <p:cNvPr id="3" name="Picture 2">
            <a:extLst>
              <a:ext uri="{FF2B5EF4-FFF2-40B4-BE49-F238E27FC236}">
                <a16:creationId xmlns:a16="http://schemas.microsoft.com/office/drawing/2014/main" id="{D773B6CF-1F73-4154-AA9F-82328DFBDC6A}"/>
              </a:ext>
            </a:extLst>
          </p:cNvPr>
          <p:cNvPicPr>
            <a:picLocks noChangeAspect="1"/>
          </p:cNvPicPr>
          <p:nvPr/>
        </p:nvPicPr>
        <p:blipFill>
          <a:blip r:embed="rId5"/>
          <a:stretch>
            <a:fillRect/>
          </a:stretch>
        </p:blipFill>
        <p:spPr>
          <a:xfrm>
            <a:off x="4857118" y="-19878"/>
            <a:ext cx="7637774" cy="6858000"/>
          </a:xfrm>
          <a:prstGeom prst="rect">
            <a:avLst/>
          </a:prstGeom>
        </p:spPr>
      </p:pic>
      <p:pic>
        <p:nvPicPr>
          <p:cNvPr id="20" name="Graphic 19" descr="Right Pointing Backhand Index">
            <a:extLst>
              <a:ext uri="{FF2B5EF4-FFF2-40B4-BE49-F238E27FC236}">
                <a16:creationId xmlns:a16="http://schemas.microsoft.com/office/drawing/2014/main" id="{7DFFFA47-637B-46F0-957E-D8561DF364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837322" y="3651268"/>
            <a:ext cx="914400" cy="941877"/>
          </a:xfrm>
          <a:prstGeom prst="rect">
            <a:avLst/>
          </a:prstGeom>
        </p:spPr>
      </p:pic>
    </p:spTree>
    <p:extLst>
      <p:ext uri="{BB962C8B-B14F-4D97-AF65-F5344CB8AC3E}">
        <p14:creationId xmlns:p14="http://schemas.microsoft.com/office/powerpoint/2010/main" val="3550427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643467" y="516835"/>
            <a:ext cx="3448259" cy="1666501"/>
          </a:xfrm>
        </p:spPr>
        <p:txBody>
          <a:bodyPr>
            <a:normAutofit/>
          </a:bodyPr>
          <a:lstStyle/>
          <a:p>
            <a:pPr algn="ctr"/>
            <a:r>
              <a:rPr lang="en-CA" sz="4000" dirty="0">
                <a:solidFill>
                  <a:schemeClr val="tx1"/>
                </a:solidFill>
              </a:rPr>
              <a:t>User-View Diagram</a:t>
            </a:r>
            <a:endParaRPr lang="en-CA" sz="4000" dirty="0">
              <a:solidFill>
                <a:schemeClr val="tx1"/>
              </a:solidFill>
              <a:hlinkClick r:id="rId2" action="ppaction://hlinksldjump">
                <a:extLst>
                  <a:ext uri="{A12FA001-AC4F-418D-AE19-62706E023703}">
                    <ahyp:hlinkClr xmlns:ahyp="http://schemas.microsoft.com/office/drawing/2018/hyperlinkcolor" val="tx"/>
                  </a:ext>
                </a:extLst>
              </a:hlinkClick>
            </a:endParaRPr>
          </a:p>
        </p:txBody>
      </p:sp>
      <p:cxnSp>
        <p:nvCxnSpPr>
          <p:cNvPr id="13" name="Straight Connector 1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0233AD7-B943-4E66-904B-F3ABA4743A5C}"/>
              </a:ext>
            </a:extLst>
          </p:cNvPr>
          <p:cNvSpPr>
            <a:spLocks noGrp="1"/>
          </p:cNvSpPr>
          <p:nvPr>
            <p:ph idx="1"/>
          </p:nvPr>
        </p:nvSpPr>
        <p:spPr>
          <a:xfrm>
            <a:off x="444843" y="2546224"/>
            <a:ext cx="3756454" cy="4046106"/>
          </a:xfrm>
        </p:spPr>
        <p:txBody>
          <a:bodyPr>
            <a:normAutofit lnSpcReduction="10000"/>
          </a:bodyPr>
          <a:lstStyle/>
          <a:p>
            <a:r>
              <a:rPr lang="en-CA" sz="1100" b="1" u="sng" dirty="0">
                <a:solidFill>
                  <a:schemeClr val="tx1"/>
                </a:solidFill>
              </a:rPr>
              <a:t>Admin: </a:t>
            </a:r>
            <a:endParaRPr lang="en-CA" sz="1100" dirty="0">
              <a:solidFill>
                <a:schemeClr val="tx1"/>
              </a:solidFill>
            </a:endParaRPr>
          </a:p>
          <a:p>
            <a:r>
              <a:rPr lang="en-CA" sz="1100" dirty="0">
                <a:solidFill>
                  <a:schemeClr val="tx1"/>
                </a:solidFill>
              </a:rPr>
              <a:t>Admin will able to manage and create user accounts. Admin can see the registered users’ profile information as well. To manage educational content, admin will responsible to mange contents and quizzes for the system depending upon grades and subjects. Based on registered and unregistered users progress for completing task, admin will able to manage and generate result.   </a:t>
            </a:r>
          </a:p>
          <a:p>
            <a:r>
              <a:rPr lang="en-CA" sz="1100" b="1" u="sng" dirty="0">
                <a:solidFill>
                  <a:schemeClr val="tx1"/>
                </a:solidFill>
              </a:rPr>
              <a:t>Registered User:</a:t>
            </a:r>
            <a:endParaRPr lang="en-CA" sz="1100" dirty="0">
              <a:solidFill>
                <a:schemeClr val="tx1"/>
              </a:solidFill>
            </a:endParaRPr>
          </a:p>
          <a:p>
            <a:r>
              <a:rPr lang="en-CA" sz="1100" dirty="0">
                <a:solidFill>
                  <a:schemeClr val="tx1"/>
                </a:solidFill>
              </a:rPr>
              <a:t>Registered user will able to create their account and manage their profile including changing password. This user will be also responsible check their progress based on their given answers to the quizzes/challenges. </a:t>
            </a:r>
          </a:p>
          <a:p>
            <a:r>
              <a:rPr lang="en-CA" sz="1100" b="1" u="sng" dirty="0">
                <a:solidFill>
                  <a:schemeClr val="tx1"/>
                </a:solidFill>
              </a:rPr>
              <a:t>Unregistered User: </a:t>
            </a:r>
            <a:endParaRPr lang="en-CA" sz="1100" dirty="0">
              <a:solidFill>
                <a:schemeClr val="tx1"/>
              </a:solidFill>
            </a:endParaRPr>
          </a:p>
          <a:p>
            <a:r>
              <a:rPr lang="en-CA" sz="1100" dirty="0">
                <a:solidFill>
                  <a:schemeClr val="tx1"/>
                </a:solidFill>
              </a:rPr>
              <a:t>Unregistered User will have similar access to the system except they will not have their account to manage. Also, they will not able to see the progress based on their past progress. </a:t>
            </a:r>
          </a:p>
          <a:p>
            <a:endParaRPr lang="en-US" sz="1100" dirty="0">
              <a:solidFill>
                <a:schemeClr val="tx1"/>
              </a:solidFill>
              <a:hlinkClick r:id="rId2" action="ppaction://hlinksldjump">
                <a:extLst>
                  <a:ext uri="{A12FA001-AC4F-418D-AE19-62706E023703}">
                    <ahyp:hlinkClr xmlns:ahyp="http://schemas.microsoft.com/office/drawing/2018/hyperlinkcolor" val="tx"/>
                  </a:ext>
                </a:extLst>
              </a:hlinkClick>
            </a:endParaRPr>
          </a:p>
        </p:txBody>
      </p:sp>
      <p:pic>
        <p:nvPicPr>
          <p:cNvPr id="4" name="Content Placeholder 3" descr="A picture containing device&#10;&#10;Description automatically generated">
            <a:extLst>
              <a:ext uri="{FF2B5EF4-FFF2-40B4-BE49-F238E27FC236}">
                <a16:creationId xmlns:a16="http://schemas.microsoft.com/office/drawing/2014/main" id="{0DF85E88-FE33-432F-9253-4801516E5C88}"/>
              </a:ext>
            </a:extLst>
          </p:cNvPr>
          <p:cNvPicPr>
            <a:picLocks noChangeAspect="1"/>
          </p:cNvPicPr>
          <p:nvPr/>
        </p:nvPicPr>
        <p:blipFill rotWithShape="1">
          <a:blip r:embed="rId3"/>
          <a:srcRect l="8295" t="1061" r="3813" b="494"/>
          <a:stretch/>
        </p:blipFill>
        <p:spPr>
          <a:xfrm>
            <a:off x="4716000" y="0"/>
            <a:ext cx="7475985" cy="6840000"/>
          </a:xfrm>
          <a:prstGeom prst="rect">
            <a:avLst/>
          </a:prstGeom>
        </p:spPr>
      </p:pic>
    </p:spTree>
    <p:extLst>
      <p:ext uri="{BB962C8B-B14F-4D97-AF65-F5344CB8AC3E}">
        <p14:creationId xmlns:p14="http://schemas.microsoft.com/office/powerpoint/2010/main" val="1432596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621267" y="2611036"/>
            <a:ext cx="3659246" cy="1040232"/>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50" normalizeH="0" baseline="0" noProof="0" dirty="0">
                <a:ln>
                  <a:noFill/>
                </a:ln>
                <a:solidFill>
                  <a:srgbClr val="FFFFFF"/>
                </a:solidFill>
                <a:effectLst/>
                <a:uLnTx/>
                <a:uFillTx/>
                <a:latin typeface="Bookman Old Style" panose="020F0302020204030204"/>
                <a:ea typeface="+mn-ea"/>
                <a:cs typeface="+mn-cs"/>
              </a:rPr>
              <a:t>Step 3: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900" b="0" i="0" u="none" strike="noStrike" kern="1200" cap="none" spc="-50" normalizeH="0" baseline="0" noProof="0" dirty="0">
                <a:ln>
                  <a:noFill/>
                </a:ln>
                <a:solidFill>
                  <a:srgbClr val="FFFFFF"/>
                </a:solidFill>
                <a:effectLst/>
                <a:uLnTx/>
                <a:uFillTx/>
                <a:latin typeface="Bookman Old Style" panose="020F0302020204030204"/>
                <a:ea typeface="+mn-ea"/>
                <a:cs typeface="+mn-cs"/>
              </a:rPr>
              <a:t>Questions Model</a:t>
            </a:r>
            <a:endParaRPr kumimoji="0" lang="en-US" sz="1700" b="0" i="0" u="none" strike="noStrike" kern="1200" cap="none" spc="-50" normalizeH="0" baseline="0" noProof="0" dirty="0">
              <a:ln>
                <a:noFill/>
              </a:ln>
              <a:solidFill>
                <a:srgbClr val="FFFFFF"/>
              </a:solidFill>
              <a:effectLst/>
              <a:uLnTx/>
              <a:uFillTx/>
              <a:latin typeface="Bookman Old Style" panose="020F0302020204030204"/>
              <a:ea typeface="+mn-ea"/>
              <a:cs typeface="+mn-cs"/>
            </a:endParaRPr>
          </a:p>
        </p:txBody>
      </p:sp>
      <p:cxnSp>
        <p:nvCxnSpPr>
          <p:cNvPr id="32" name="Straight Connector 3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29210" y="3873832"/>
            <a:ext cx="4286560" cy="280076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lang="en-CA" sz="1600" dirty="0">
                <a:solidFill>
                  <a:prstClr val="white"/>
                </a:solidFill>
                <a:latin typeface="Franklin Gothic Book" panose="020F0502020204030204"/>
              </a:rPr>
              <a:t>For filtering some specific data, we can use different types of filter options such as, active question, quiz type, quiz etc.</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This Add Question allows us to </a:t>
            </a:r>
            <a:r>
              <a:rPr lang="en-CA" sz="1600" dirty="0">
                <a:solidFill>
                  <a:prstClr val="white"/>
                </a:solidFill>
                <a:latin typeface="Franklin Gothic Book" panose="020F0502020204030204"/>
              </a:rPr>
              <a:t>create new question (Explained in next pages)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Action </a:t>
            </a:r>
            <a:r>
              <a:rPr lang="en-CA" sz="1600" dirty="0">
                <a:solidFill>
                  <a:prstClr val="white"/>
                </a:solidFill>
                <a:latin typeface="Franklin Gothic Book" panose="020F0502020204030204"/>
              </a:rPr>
              <a:t>option allows us to delete selected records.</a:t>
            </a:r>
          </a:p>
          <a:p>
            <a:pPr marL="342900" marR="0" lvl="0" indent="-342900" algn="l" defTabSz="914400" rtl="0" eaLnBrk="1" fontAlgn="auto" latinLnBrk="0" hangingPunct="1">
              <a:lnSpc>
                <a:spcPct val="100000"/>
              </a:lnSpc>
              <a:spcBef>
                <a:spcPts val="0"/>
              </a:spcBef>
              <a:spcAft>
                <a:spcPts val="0"/>
              </a:spcAft>
              <a:buClrTx/>
              <a:buSzTx/>
              <a:buAutoNum type="arabicPeriod"/>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T</a:t>
            </a:r>
            <a:r>
              <a:rPr lang="en-CA" sz="1600" dirty="0">
                <a:solidFill>
                  <a:prstClr val="white"/>
                </a:solidFill>
                <a:latin typeface="Franklin Gothic Book" panose="020F0502020204030204"/>
              </a:rPr>
              <a:t>he editable drop boxes allow us to change the records all together depending upon choices. </a:t>
            </a:r>
            <a:endPar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18" name="Group 17">
            <a:extLst>
              <a:ext uri="{FF2B5EF4-FFF2-40B4-BE49-F238E27FC236}">
                <a16:creationId xmlns:a16="http://schemas.microsoft.com/office/drawing/2014/main" id="{FD866837-7A11-43B0-AF56-79D92E5004DD}"/>
              </a:ext>
            </a:extLst>
          </p:cNvPr>
          <p:cNvGrpSpPr/>
          <p:nvPr/>
        </p:nvGrpSpPr>
        <p:grpSpPr>
          <a:xfrm>
            <a:off x="1681659" y="580001"/>
            <a:ext cx="1181662" cy="1451034"/>
            <a:chOff x="8235664" y="2465273"/>
            <a:chExt cx="2520000" cy="3282522"/>
          </a:xfrm>
        </p:grpSpPr>
        <p:sp>
          <p:nvSpPr>
            <p:cNvPr id="19" name="TextBox 18">
              <a:hlinkClick r:id="rId2" action="ppaction://hlinksldjump"/>
              <a:extLst>
                <a:ext uri="{FF2B5EF4-FFF2-40B4-BE49-F238E27FC236}">
                  <a16:creationId xmlns:a16="http://schemas.microsoft.com/office/drawing/2014/main" id="{428408C2-BD96-41FF-B68D-E5D64EC9ECC3}"/>
                </a:ext>
              </a:extLst>
            </p:cNvPr>
            <p:cNvSpPr txBox="1">
              <a:spLocks/>
            </p:cNvSpPr>
            <p:nvPr/>
          </p:nvSpPr>
          <p:spPr>
            <a:xfrm>
              <a:off x="8235664" y="4981920"/>
              <a:ext cx="2520000" cy="76587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Franklin Gothic Book" panose="020F0502020204030204"/>
                  <a:ea typeface="+mn-ea"/>
                  <a:cs typeface="+mn-cs"/>
                </a:rPr>
                <a:t>Admin User</a:t>
              </a:r>
            </a:p>
          </p:txBody>
        </p:sp>
        <p:grpSp>
          <p:nvGrpSpPr>
            <p:cNvPr id="22" name="Group 21">
              <a:extLst>
                <a:ext uri="{FF2B5EF4-FFF2-40B4-BE49-F238E27FC236}">
                  <a16:creationId xmlns:a16="http://schemas.microsoft.com/office/drawing/2014/main" id="{62F86CC9-3E5E-4D09-BDAA-856E253D7368}"/>
                </a:ext>
              </a:extLst>
            </p:cNvPr>
            <p:cNvGrpSpPr/>
            <p:nvPr/>
          </p:nvGrpSpPr>
          <p:grpSpPr>
            <a:xfrm>
              <a:off x="8567111" y="2465273"/>
              <a:ext cx="1964557" cy="2347206"/>
              <a:chOff x="9934965" y="2841252"/>
              <a:chExt cx="1964557" cy="2347206"/>
            </a:xfrm>
          </p:grpSpPr>
          <p:pic>
            <p:nvPicPr>
              <p:cNvPr id="23" name="Graphic 22" descr="Gears">
                <a:extLst>
                  <a:ext uri="{FF2B5EF4-FFF2-40B4-BE49-F238E27FC236}">
                    <a16:creationId xmlns:a16="http://schemas.microsoft.com/office/drawing/2014/main" id="{E63741AB-2AE4-4662-A608-E426B41369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934965" y="2841252"/>
                <a:ext cx="1964556" cy="2347206"/>
              </a:xfrm>
              <a:prstGeom prst="rect">
                <a:avLst/>
              </a:prstGeom>
            </p:spPr>
          </p:pic>
          <p:grpSp>
            <p:nvGrpSpPr>
              <p:cNvPr id="24" name="Group 23">
                <a:extLst>
                  <a:ext uri="{FF2B5EF4-FFF2-40B4-BE49-F238E27FC236}">
                    <a16:creationId xmlns:a16="http://schemas.microsoft.com/office/drawing/2014/main" id="{1B4382EC-0E29-4449-B740-3AC7D9FAA4F0}"/>
                  </a:ext>
                </a:extLst>
              </p:cNvPr>
              <p:cNvGrpSpPr/>
              <p:nvPr/>
            </p:nvGrpSpPr>
            <p:grpSpPr>
              <a:xfrm>
                <a:off x="9965260" y="3861579"/>
                <a:ext cx="847894" cy="1186945"/>
                <a:chOff x="5935149" y="3789523"/>
                <a:chExt cx="656367" cy="1186945"/>
              </a:xfrm>
            </p:grpSpPr>
            <p:sp>
              <p:nvSpPr>
                <p:cNvPr id="26" name="Oval 25">
                  <a:extLst>
                    <a:ext uri="{FF2B5EF4-FFF2-40B4-BE49-F238E27FC236}">
                      <a16:creationId xmlns:a16="http://schemas.microsoft.com/office/drawing/2014/main" id="{15190B7B-AB74-4B25-9B11-9457A4962D69}"/>
                    </a:ext>
                  </a:extLst>
                </p:cNvPr>
                <p:cNvSpPr/>
                <p:nvPr/>
              </p:nvSpPr>
              <p:spPr>
                <a:xfrm>
                  <a:off x="6050103" y="3789523"/>
                  <a:ext cx="426456" cy="49058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9" name="Rectangle: Top Corners Snipped 28">
                  <a:extLst>
                    <a:ext uri="{FF2B5EF4-FFF2-40B4-BE49-F238E27FC236}">
                      <a16:creationId xmlns:a16="http://schemas.microsoft.com/office/drawing/2014/main" id="{1CF1FA91-30E3-416D-B38B-AA5A86B4B1FD}"/>
                    </a:ext>
                  </a:extLst>
                </p:cNvPr>
                <p:cNvSpPr/>
                <p:nvPr/>
              </p:nvSpPr>
              <p:spPr>
                <a:xfrm>
                  <a:off x="5935149" y="4368400"/>
                  <a:ext cx="656367" cy="608068"/>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sp>
            <p:nvSpPr>
              <p:cNvPr id="25" name="Star: 5 Points 24">
                <a:extLst>
                  <a:ext uri="{FF2B5EF4-FFF2-40B4-BE49-F238E27FC236}">
                    <a16:creationId xmlns:a16="http://schemas.microsoft.com/office/drawing/2014/main" id="{039E733B-982F-48C7-9D70-967FF9759AC1}"/>
                  </a:ext>
                </a:extLst>
              </p:cNvPr>
              <p:cNvSpPr/>
              <p:nvPr/>
            </p:nvSpPr>
            <p:spPr>
              <a:xfrm>
                <a:off x="11127538" y="3934848"/>
                <a:ext cx="771984" cy="663574"/>
              </a:xfrm>
              <a:prstGeom prst="star5">
                <a:avLst/>
              </a:prstGeom>
              <a:solidFill>
                <a:srgbClr val="EE7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grpSp>
      <p:pic>
        <p:nvPicPr>
          <p:cNvPr id="4" name="Picture 3">
            <a:extLst>
              <a:ext uri="{FF2B5EF4-FFF2-40B4-BE49-F238E27FC236}">
                <a16:creationId xmlns:a16="http://schemas.microsoft.com/office/drawing/2014/main" id="{204A0492-6153-44E6-B79F-B7008D68079A}"/>
              </a:ext>
            </a:extLst>
          </p:cNvPr>
          <p:cNvPicPr>
            <a:picLocks noChangeAspect="1"/>
          </p:cNvPicPr>
          <p:nvPr/>
        </p:nvPicPr>
        <p:blipFill>
          <a:blip r:embed="rId5"/>
          <a:stretch>
            <a:fillRect/>
          </a:stretch>
        </p:blipFill>
        <p:spPr>
          <a:xfrm>
            <a:off x="4654130" y="0"/>
            <a:ext cx="7537870" cy="6858000"/>
          </a:xfrm>
          <a:prstGeom prst="rect">
            <a:avLst/>
          </a:prstGeom>
        </p:spPr>
      </p:pic>
      <p:sp>
        <p:nvSpPr>
          <p:cNvPr id="5" name="Oval 4">
            <a:extLst>
              <a:ext uri="{FF2B5EF4-FFF2-40B4-BE49-F238E27FC236}">
                <a16:creationId xmlns:a16="http://schemas.microsoft.com/office/drawing/2014/main" id="{04CED416-6E19-4FD0-A8A9-C0B036E879B2}"/>
              </a:ext>
            </a:extLst>
          </p:cNvPr>
          <p:cNvSpPr/>
          <p:nvPr/>
        </p:nvSpPr>
        <p:spPr>
          <a:xfrm>
            <a:off x="9750487" y="1560246"/>
            <a:ext cx="604434" cy="526101"/>
          </a:xfrm>
          <a:prstGeom prst="ellipse">
            <a:avLst/>
          </a:prstGeom>
          <a:solidFill>
            <a:srgbClr val="3E80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t>1</a:t>
            </a:r>
          </a:p>
        </p:txBody>
      </p:sp>
      <p:sp>
        <p:nvSpPr>
          <p:cNvPr id="6" name="TextBox 5">
            <a:extLst>
              <a:ext uri="{FF2B5EF4-FFF2-40B4-BE49-F238E27FC236}">
                <a16:creationId xmlns:a16="http://schemas.microsoft.com/office/drawing/2014/main" id="{2B076668-BCC0-4403-A1C1-754D28423EAF}"/>
              </a:ext>
            </a:extLst>
          </p:cNvPr>
          <p:cNvSpPr txBox="1"/>
          <p:nvPr/>
        </p:nvSpPr>
        <p:spPr>
          <a:xfrm>
            <a:off x="5636217" y="2973091"/>
            <a:ext cx="914400" cy="914400"/>
          </a:xfrm>
          <a:prstGeom prst="rect">
            <a:avLst/>
          </a:prstGeom>
          <a:noFill/>
        </p:spPr>
        <p:txBody>
          <a:bodyPr wrap="square" rtlCol="0">
            <a:spAutoFit/>
          </a:bodyPr>
          <a:lstStyle/>
          <a:p>
            <a:endParaRPr lang="en-CA" dirty="0"/>
          </a:p>
        </p:txBody>
      </p:sp>
      <p:sp>
        <p:nvSpPr>
          <p:cNvPr id="7" name="TextBox 6">
            <a:extLst>
              <a:ext uri="{FF2B5EF4-FFF2-40B4-BE49-F238E27FC236}">
                <a16:creationId xmlns:a16="http://schemas.microsoft.com/office/drawing/2014/main" id="{0C9976E5-AD71-4FF8-853C-717F857D5EAE}"/>
              </a:ext>
            </a:extLst>
          </p:cNvPr>
          <p:cNvSpPr txBox="1"/>
          <p:nvPr/>
        </p:nvSpPr>
        <p:spPr>
          <a:xfrm>
            <a:off x="6922576" y="149817"/>
            <a:ext cx="45719" cy="369332"/>
          </a:xfrm>
          <a:prstGeom prst="rect">
            <a:avLst/>
          </a:prstGeom>
          <a:noFill/>
        </p:spPr>
        <p:txBody>
          <a:bodyPr wrap="square" rtlCol="0">
            <a:spAutoFit/>
          </a:bodyPr>
          <a:lstStyle/>
          <a:p>
            <a:endParaRPr lang="en-CA" dirty="0"/>
          </a:p>
        </p:txBody>
      </p:sp>
      <p:sp>
        <p:nvSpPr>
          <p:cNvPr id="33" name="Oval 32">
            <a:extLst>
              <a:ext uri="{FF2B5EF4-FFF2-40B4-BE49-F238E27FC236}">
                <a16:creationId xmlns:a16="http://schemas.microsoft.com/office/drawing/2014/main" id="{E4EE4297-F9AC-4D35-8311-AB5B79EB7665}"/>
              </a:ext>
            </a:extLst>
          </p:cNvPr>
          <p:cNvSpPr/>
          <p:nvPr/>
        </p:nvSpPr>
        <p:spPr>
          <a:xfrm>
            <a:off x="11195705" y="621692"/>
            <a:ext cx="681163" cy="662859"/>
          </a:xfrm>
          <a:prstGeom prst="ellipse">
            <a:avLst/>
          </a:prstGeom>
          <a:solidFill>
            <a:srgbClr val="3E80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t>2</a:t>
            </a:r>
          </a:p>
        </p:txBody>
      </p:sp>
      <p:sp>
        <p:nvSpPr>
          <p:cNvPr id="34" name="Oval 33">
            <a:extLst>
              <a:ext uri="{FF2B5EF4-FFF2-40B4-BE49-F238E27FC236}">
                <a16:creationId xmlns:a16="http://schemas.microsoft.com/office/drawing/2014/main" id="{C713E6EB-961E-4746-AEDD-61D1CCBBA5BF}"/>
              </a:ext>
            </a:extLst>
          </p:cNvPr>
          <p:cNvSpPr/>
          <p:nvPr/>
        </p:nvSpPr>
        <p:spPr>
          <a:xfrm>
            <a:off x="7272813" y="2086347"/>
            <a:ext cx="682984" cy="650197"/>
          </a:xfrm>
          <a:prstGeom prst="ellipse">
            <a:avLst/>
          </a:prstGeom>
          <a:solidFill>
            <a:srgbClr val="3E80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t>3</a:t>
            </a:r>
          </a:p>
        </p:txBody>
      </p:sp>
      <p:sp>
        <p:nvSpPr>
          <p:cNvPr id="35" name="Oval 34">
            <a:extLst>
              <a:ext uri="{FF2B5EF4-FFF2-40B4-BE49-F238E27FC236}">
                <a16:creationId xmlns:a16="http://schemas.microsoft.com/office/drawing/2014/main" id="{A138FC8B-DF99-4DC9-A396-AE5A6F148BC9}"/>
              </a:ext>
            </a:extLst>
          </p:cNvPr>
          <p:cNvSpPr/>
          <p:nvPr/>
        </p:nvSpPr>
        <p:spPr>
          <a:xfrm>
            <a:off x="7165383" y="3336456"/>
            <a:ext cx="613990" cy="551036"/>
          </a:xfrm>
          <a:prstGeom prst="ellipse">
            <a:avLst/>
          </a:prstGeom>
          <a:solidFill>
            <a:srgbClr val="3E80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t>4</a:t>
            </a:r>
          </a:p>
        </p:txBody>
      </p:sp>
    </p:spTree>
    <p:extLst>
      <p:ext uri="{BB962C8B-B14F-4D97-AF65-F5344CB8AC3E}">
        <p14:creationId xmlns:p14="http://schemas.microsoft.com/office/powerpoint/2010/main" val="2683774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621267" y="2611036"/>
            <a:ext cx="3659246" cy="1040232"/>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50" normalizeH="0" baseline="0" noProof="0" dirty="0">
                <a:ln>
                  <a:noFill/>
                </a:ln>
                <a:solidFill>
                  <a:srgbClr val="FFFFFF"/>
                </a:solidFill>
                <a:effectLst/>
                <a:uLnTx/>
                <a:uFillTx/>
                <a:latin typeface="Bookman Old Style" panose="020F0302020204030204"/>
                <a:ea typeface="+mn-ea"/>
                <a:cs typeface="+mn-cs"/>
              </a:rPr>
              <a:t>Step </a:t>
            </a:r>
            <a:r>
              <a:rPr lang="en-US" sz="2400" spc="-50" dirty="0">
                <a:solidFill>
                  <a:srgbClr val="FFFFFF"/>
                </a:solidFill>
                <a:latin typeface="Bookman Old Style" panose="020F0302020204030204"/>
              </a:rPr>
              <a:t>3</a:t>
            </a:r>
            <a:r>
              <a:rPr kumimoji="0" lang="en-US" sz="2400" b="0" i="0" u="none" strike="noStrike" kern="1200" cap="none" spc="-50" normalizeH="0" baseline="0" noProof="0" dirty="0">
                <a:ln>
                  <a:noFill/>
                </a:ln>
                <a:solidFill>
                  <a:srgbClr val="FFFFFF"/>
                </a:solidFill>
                <a:effectLst/>
                <a:uLnTx/>
                <a:uFillTx/>
                <a:latin typeface="Bookman Old Style" panose="020F0302020204030204"/>
                <a:ea typeface="+mn-ea"/>
                <a:cs typeface="+mn-cs"/>
              </a:rPr>
              <a:t>: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900" b="0" i="0" u="none" strike="noStrike" kern="1200" cap="none" spc="-50" normalizeH="0" baseline="0" noProof="0" dirty="0">
                <a:ln>
                  <a:noFill/>
                </a:ln>
                <a:solidFill>
                  <a:srgbClr val="FFFFFF"/>
                </a:solidFill>
                <a:effectLst/>
                <a:uLnTx/>
                <a:uFillTx/>
                <a:latin typeface="Bookman Old Style" panose="020F0302020204030204"/>
                <a:ea typeface="+mn-ea"/>
                <a:cs typeface="+mn-cs"/>
              </a:rPr>
              <a:t>1. Filter (By Question Quiz Id)</a:t>
            </a:r>
            <a:endParaRPr kumimoji="0" lang="en-US" sz="1700" b="0" i="0" u="none" strike="noStrike" kern="1200" cap="none" spc="-50" normalizeH="0" baseline="0" noProof="0" dirty="0">
              <a:ln>
                <a:noFill/>
              </a:ln>
              <a:solidFill>
                <a:srgbClr val="FFFFFF"/>
              </a:solidFill>
              <a:effectLst/>
              <a:uLnTx/>
              <a:uFillTx/>
              <a:latin typeface="Bookman Old Style" panose="020F0302020204030204"/>
              <a:ea typeface="+mn-ea"/>
              <a:cs typeface="+mn-cs"/>
            </a:endParaRPr>
          </a:p>
        </p:txBody>
      </p:sp>
      <p:cxnSp>
        <p:nvCxnSpPr>
          <p:cNvPr id="32" name="Straight Connector 3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29210" y="3873832"/>
            <a:ext cx="4286560" cy="156966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CA" sz="1600" dirty="0">
                <a:solidFill>
                  <a:prstClr val="white"/>
                </a:solidFill>
                <a:latin typeface="Franklin Gothic Book" panose="020F0502020204030204"/>
              </a:rPr>
              <a:t>Here is we have filtered all questions by Quiz and we can see now we have only 2 questions.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CA" sz="1600" dirty="0">
                <a:solidFill>
                  <a:prstClr val="white"/>
                </a:solidFill>
                <a:latin typeface="Franklin Gothic Book" panose="020F0502020204030204"/>
              </a:rPr>
              <a:t>We can </a:t>
            </a:r>
            <a:r>
              <a:rPr lang="en-CA" sz="1600" dirty="0" err="1">
                <a:solidFill>
                  <a:prstClr val="white"/>
                </a:solidFill>
                <a:latin typeface="Franklin Gothic Book" panose="020F0502020204030204"/>
              </a:rPr>
              <a:t>multiselecte</a:t>
            </a:r>
            <a:r>
              <a:rPr lang="en-CA" sz="1600" dirty="0">
                <a:solidFill>
                  <a:prstClr val="white"/>
                </a:solidFill>
                <a:latin typeface="Franklin Gothic Book" panose="020F0502020204030204"/>
              </a:rPr>
              <a:t>/update/delete this records for make the process faster.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18" name="Group 17">
            <a:extLst>
              <a:ext uri="{FF2B5EF4-FFF2-40B4-BE49-F238E27FC236}">
                <a16:creationId xmlns:a16="http://schemas.microsoft.com/office/drawing/2014/main" id="{FD866837-7A11-43B0-AF56-79D92E5004DD}"/>
              </a:ext>
            </a:extLst>
          </p:cNvPr>
          <p:cNvGrpSpPr/>
          <p:nvPr/>
        </p:nvGrpSpPr>
        <p:grpSpPr>
          <a:xfrm>
            <a:off x="1681659" y="580001"/>
            <a:ext cx="1181662" cy="1451034"/>
            <a:chOff x="8235664" y="2465273"/>
            <a:chExt cx="2520000" cy="3282522"/>
          </a:xfrm>
        </p:grpSpPr>
        <p:sp>
          <p:nvSpPr>
            <p:cNvPr id="19" name="TextBox 18">
              <a:hlinkClick r:id="rId2" action="ppaction://hlinksldjump"/>
              <a:extLst>
                <a:ext uri="{FF2B5EF4-FFF2-40B4-BE49-F238E27FC236}">
                  <a16:creationId xmlns:a16="http://schemas.microsoft.com/office/drawing/2014/main" id="{428408C2-BD96-41FF-B68D-E5D64EC9ECC3}"/>
                </a:ext>
              </a:extLst>
            </p:cNvPr>
            <p:cNvSpPr txBox="1">
              <a:spLocks/>
            </p:cNvSpPr>
            <p:nvPr/>
          </p:nvSpPr>
          <p:spPr>
            <a:xfrm>
              <a:off x="8235664" y="4981920"/>
              <a:ext cx="2520000" cy="76587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Franklin Gothic Book" panose="020F0502020204030204"/>
                  <a:ea typeface="+mn-ea"/>
                  <a:cs typeface="+mn-cs"/>
                </a:rPr>
                <a:t>Admin User</a:t>
              </a:r>
            </a:p>
          </p:txBody>
        </p:sp>
        <p:grpSp>
          <p:nvGrpSpPr>
            <p:cNvPr id="22" name="Group 21">
              <a:extLst>
                <a:ext uri="{FF2B5EF4-FFF2-40B4-BE49-F238E27FC236}">
                  <a16:creationId xmlns:a16="http://schemas.microsoft.com/office/drawing/2014/main" id="{62F86CC9-3E5E-4D09-BDAA-856E253D7368}"/>
                </a:ext>
              </a:extLst>
            </p:cNvPr>
            <p:cNvGrpSpPr/>
            <p:nvPr/>
          </p:nvGrpSpPr>
          <p:grpSpPr>
            <a:xfrm>
              <a:off x="8567111" y="2465273"/>
              <a:ext cx="1964557" cy="2347206"/>
              <a:chOff x="9934965" y="2841252"/>
              <a:chExt cx="1964557" cy="2347206"/>
            </a:xfrm>
          </p:grpSpPr>
          <p:pic>
            <p:nvPicPr>
              <p:cNvPr id="23" name="Graphic 22" descr="Gears">
                <a:extLst>
                  <a:ext uri="{FF2B5EF4-FFF2-40B4-BE49-F238E27FC236}">
                    <a16:creationId xmlns:a16="http://schemas.microsoft.com/office/drawing/2014/main" id="{E63741AB-2AE4-4662-A608-E426B41369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934965" y="2841252"/>
                <a:ext cx="1964556" cy="2347206"/>
              </a:xfrm>
              <a:prstGeom prst="rect">
                <a:avLst/>
              </a:prstGeom>
            </p:spPr>
          </p:pic>
          <p:grpSp>
            <p:nvGrpSpPr>
              <p:cNvPr id="24" name="Group 23">
                <a:extLst>
                  <a:ext uri="{FF2B5EF4-FFF2-40B4-BE49-F238E27FC236}">
                    <a16:creationId xmlns:a16="http://schemas.microsoft.com/office/drawing/2014/main" id="{1B4382EC-0E29-4449-B740-3AC7D9FAA4F0}"/>
                  </a:ext>
                </a:extLst>
              </p:cNvPr>
              <p:cNvGrpSpPr/>
              <p:nvPr/>
            </p:nvGrpSpPr>
            <p:grpSpPr>
              <a:xfrm>
                <a:off x="9965260" y="3861579"/>
                <a:ext cx="847894" cy="1186945"/>
                <a:chOff x="5935149" y="3789523"/>
                <a:chExt cx="656367" cy="1186945"/>
              </a:xfrm>
            </p:grpSpPr>
            <p:sp>
              <p:nvSpPr>
                <p:cNvPr id="26" name="Oval 25">
                  <a:extLst>
                    <a:ext uri="{FF2B5EF4-FFF2-40B4-BE49-F238E27FC236}">
                      <a16:creationId xmlns:a16="http://schemas.microsoft.com/office/drawing/2014/main" id="{15190B7B-AB74-4B25-9B11-9457A4962D69}"/>
                    </a:ext>
                  </a:extLst>
                </p:cNvPr>
                <p:cNvSpPr/>
                <p:nvPr/>
              </p:nvSpPr>
              <p:spPr>
                <a:xfrm>
                  <a:off x="6050103" y="3789523"/>
                  <a:ext cx="426456" cy="49058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9" name="Rectangle: Top Corners Snipped 28">
                  <a:extLst>
                    <a:ext uri="{FF2B5EF4-FFF2-40B4-BE49-F238E27FC236}">
                      <a16:creationId xmlns:a16="http://schemas.microsoft.com/office/drawing/2014/main" id="{1CF1FA91-30E3-416D-B38B-AA5A86B4B1FD}"/>
                    </a:ext>
                  </a:extLst>
                </p:cNvPr>
                <p:cNvSpPr/>
                <p:nvPr/>
              </p:nvSpPr>
              <p:spPr>
                <a:xfrm>
                  <a:off x="5935149" y="4368400"/>
                  <a:ext cx="656367" cy="608068"/>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sp>
            <p:nvSpPr>
              <p:cNvPr id="25" name="Star: 5 Points 24">
                <a:extLst>
                  <a:ext uri="{FF2B5EF4-FFF2-40B4-BE49-F238E27FC236}">
                    <a16:creationId xmlns:a16="http://schemas.microsoft.com/office/drawing/2014/main" id="{039E733B-982F-48C7-9D70-967FF9759AC1}"/>
                  </a:ext>
                </a:extLst>
              </p:cNvPr>
              <p:cNvSpPr/>
              <p:nvPr/>
            </p:nvSpPr>
            <p:spPr>
              <a:xfrm>
                <a:off x="11127538" y="3934848"/>
                <a:ext cx="771984" cy="663574"/>
              </a:xfrm>
              <a:prstGeom prst="star5">
                <a:avLst/>
              </a:prstGeom>
              <a:solidFill>
                <a:srgbClr val="EE7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grpSp>
      <p:sp>
        <p:nvSpPr>
          <p:cNvPr id="6" name="TextBox 5">
            <a:extLst>
              <a:ext uri="{FF2B5EF4-FFF2-40B4-BE49-F238E27FC236}">
                <a16:creationId xmlns:a16="http://schemas.microsoft.com/office/drawing/2014/main" id="{2B076668-BCC0-4403-A1C1-754D28423EAF}"/>
              </a:ext>
            </a:extLst>
          </p:cNvPr>
          <p:cNvSpPr txBox="1"/>
          <p:nvPr/>
        </p:nvSpPr>
        <p:spPr>
          <a:xfrm>
            <a:off x="5636217" y="2973091"/>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7" name="TextBox 6">
            <a:extLst>
              <a:ext uri="{FF2B5EF4-FFF2-40B4-BE49-F238E27FC236}">
                <a16:creationId xmlns:a16="http://schemas.microsoft.com/office/drawing/2014/main" id="{0C9976E5-AD71-4FF8-853C-717F857D5EAE}"/>
              </a:ext>
            </a:extLst>
          </p:cNvPr>
          <p:cNvSpPr txBox="1"/>
          <p:nvPr/>
        </p:nvSpPr>
        <p:spPr>
          <a:xfrm>
            <a:off x="6922576" y="149817"/>
            <a:ext cx="45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pic>
        <p:nvPicPr>
          <p:cNvPr id="3" name="Picture 2">
            <a:extLst>
              <a:ext uri="{FF2B5EF4-FFF2-40B4-BE49-F238E27FC236}">
                <a16:creationId xmlns:a16="http://schemas.microsoft.com/office/drawing/2014/main" id="{7CC0A8EA-3574-4DDC-A55A-E43699B987B9}"/>
              </a:ext>
            </a:extLst>
          </p:cNvPr>
          <p:cNvPicPr>
            <a:picLocks noChangeAspect="1"/>
          </p:cNvPicPr>
          <p:nvPr/>
        </p:nvPicPr>
        <p:blipFill>
          <a:blip r:embed="rId5"/>
          <a:stretch>
            <a:fillRect/>
          </a:stretch>
        </p:blipFill>
        <p:spPr>
          <a:xfrm>
            <a:off x="4632823" y="0"/>
            <a:ext cx="7559177" cy="6857998"/>
          </a:xfrm>
          <a:prstGeom prst="rect">
            <a:avLst/>
          </a:prstGeom>
        </p:spPr>
      </p:pic>
    </p:spTree>
    <p:extLst>
      <p:ext uri="{BB962C8B-B14F-4D97-AF65-F5344CB8AC3E}">
        <p14:creationId xmlns:p14="http://schemas.microsoft.com/office/powerpoint/2010/main" val="1736170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621267" y="2611036"/>
            <a:ext cx="3659246" cy="1040232"/>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50" normalizeH="0" baseline="0" noProof="0" dirty="0">
                <a:ln>
                  <a:noFill/>
                </a:ln>
                <a:solidFill>
                  <a:srgbClr val="FFFFFF"/>
                </a:solidFill>
                <a:effectLst/>
                <a:uLnTx/>
                <a:uFillTx/>
                <a:latin typeface="Bookman Old Style" panose="020F0302020204030204"/>
                <a:ea typeface="+mn-ea"/>
                <a:cs typeface="+mn-cs"/>
              </a:rPr>
              <a:t>Step 4.: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900" b="0" i="0" u="none" strike="noStrike" kern="1200" cap="none" spc="-50" normalizeH="0" baseline="0" noProof="0" dirty="0">
                <a:ln>
                  <a:noFill/>
                </a:ln>
                <a:solidFill>
                  <a:srgbClr val="FFFFFF"/>
                </a:solidFill>
                <a:effectLst/>
                <a:uLnTx/>
                <a:uFillTx/>
                <a:latin typeface="Bookman Old Style" panose="020F0302020204030204"/>
                <a:ea typeface="+mn-ea"/>
                <a:cs typeface="+mn-cs"/>
              </a:rPr>
              <a:t>2. Create Question</a:t>
            </a:r>
            <a:endParaRPr kumimoji="0" lang="en-US" sz="1700" b="0" i="0" u="none" strike="noStrike" kern="1200" cap="none" spc="-50" normalizeH="0" baseline="0" noProof="0" dirty="0">
              <a:ln>
                <a:noFill/>
              </a:ln>
              <a:solidFill>
                <a:srgbClr val="FFFFFF"/>
              </a:solidFill>
              <a:effectLst/>
              <a:uLnTx/>
              <a:uFillTx/>
              <a:latin typeface="Bookman Old Style" panose="020F0302020204030204"/>
              <a:ea typeface="+mn-ea"/>
              <a:cs typeface="+mn-cs"/>
            </a:endParaRPr>
          </a:p>
        </p:txBody>
      </p:sp>
      <p:cxnSp>
        <p:nvCxnSpPr>
          <p:cNvPr id="32" name="Straight Connector 3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29210" y="3873832"/>
            <a:ext cx="4286560"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To create new Question, just provide the required information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After inputting the data, user can save it. And next time whenever the quiz will load, this question will be displayed in particular subject/topic/subtopic/quizzes.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Is Active option will be used to display this question on quiz section or not.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18" name="Group 17">
            <a:extLst>
              <a:ext uri="{FF2B5EF4-FFF2-40B4-BE49-F238E27FC236}">
                <a16:creationId xmlns:a16="http://schemas.microsoft.com/office/drawing/2014/main" id="{FD866837-7A11-43B0-AF56-79D92E5004DD}"/>
              </a:ext>
            </a:extLst>
          </p:cNvPr>
          <p:cNvGrpSpPr/>
          <p:nvPr/>
        </p:nvGrpSpPr>
        <p:grpSpPr>
          <a:xfrm>
            <a:off x="1681659" y="580001"/>
            <a:ext cx="1181662" cy="1451034"/>
            <a:chOff x="8235664" y="2465273"/>
            <a:chExt cx="2520000" cy="3282522"/>
          </a:xfrm>
        </p:grpSpPr>
        <p:sp>
          <p:nvSpPr>
            <p:cNvPr id="19" name="TextBox 18">
              <a:hlinkClick r:id="rId2" action="ppaction://hlinksldjump"/>
              <a:extLst>
                <a:ext uri="{FF2B5EF4-FFF2-40B4-BE49-F238E27FC236}">
                  <a16:creationId xmlns:a16="http://schemas.microsoft.com/office/drawing/2014/main" id="{428408C2-BD96-41FF-B68D-E5D64EC9ECC3}"/>
                </a:ext>
              </a:extLst>
            </p:cNvPr>
            <p:cNvSpPr txBox="1">
              <a:spLocks/>
            </p:cNvSpPr>
            <p:nvPr/>
          </p:nvSpPr>
          <p:spPr>
            <a:xfrm>
              <a:off x="8235664" y="4981920"/>
              <a:ext cx="2520000" cy="76587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Franklin Gothic Book" panose="020F0502020204030204"/>
                  <a:ea typeface="+mn-ea"/>
                  <a:cs typeface="+mn-cs"/>
                </a:rPr>
                <a:t>Admin User</a:t>
              </a:r>
            </a:p>
          </p:txBody>
        </p:sp>
        <p:grpSp>
          <p:nvGrpSpPr>
            <p:cNvPr id="22" name="Group 21">
              <a:extLst>
                <a:ext uri="{FF2B5EF4-FFF2-40B4-BE49-F238E27FC236}">
                  <a16:creationId xmlns:a16="http://schemas.microsoft.com/office/drawing/2014/main" id="{62F86CC9-3E5E-4D09-BDAA-856E253D7368}"/>
                </a:ext>
              </a:extLst>
            </p:cNvPr>
            <p:cNvGrpSpPr/>
            <p:nvPr/>
          </p:nvGrpSpPr>
          <p:grpSpPr>
            <a:xfrm>
              <a:off x="8567111" y="2465273"/>
              <a:ext cx="1964557" cy="2347206"/>
              <a:chOff x="9934965" y="2841252"/>
              <a:chExt cx="1964557" cy="2347206"/>
            </a:xfrm>
          </p:grpSpPr>
          <p:pic>
            <p:nvPicPr>
              <p:cNvPr id="23" name="Graphic 22" descr="Gears">
                <a:extLst>
                  <a:ext uri="{FF2B5EF4-FFF2-40B4-BE49-F238E27FC236}">
                    <a16:creationId xmlns:a16="http://schemas.microsoft.com/office/drawing/2014/main" id="{E63741AB-2AE4-4662-A608-E426B41369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934965" y="2841252"/>
                <a:ext cx="1964556" cy="2347206"/>
              </a:xfrm>
              <a:prstGeom prst="rect">
                <a:avLst/>
              </a:prstGeom>
            </p:spPr>
          </p:pic>
          <p:grpSp>
            <p:nvGrpSpPr>
              <p:cNvPr id="24" name="Group 23">
                <a:extLst>
                  <a:ext uri="{FF2B5EF4-FFF2-40B4-BE49-F238E27FC236}">
                    <a16:creationId xmlns:a16="http://schemas.microsoft.com/office/drawing/2014/main" id="{1B4382EC-0E29-4449-B740-3AC7D9FAA4F0}"/>
                  </a:ext>
                </a:extLst>
              </p:cNvPr>
              <p:cNvGrpSpPr/>
              <p:nvPr/>
            </p:nvGrpSpPr>
            <p:grpSpPr>
              <a:xfrm>
                <a:off x="9965260" y="3861579"/>
                <a:ext cx="847894" cy="1186945"/>
                <a:chOff x="5935149" y="3789523"/>
                <a:chExt cx="656367" cy="1186945"/>
              </a:xfrm>
            </p:grpSpPr>
            <p:sp>
              <p:nvSpPr>
                <p:cNvPr id="26" name="Oval 25">
                  <a:extLst>
                    <a:ext uri="{FF2B5EF4-FFF2-40B4-BE49-F238E27FC236}">
                      <a16:creationId xmlns:a16="http://schemas.microsoft.com/office/drawing/2014/main" id="{15190B7B-AB74-4B25-9B11-9457A4962D69}"/>
                    </a:ext>
                  </a:extLst>
                </p:cNvPr>
                <p:cNvSpPr/>
                <p:nvPr/>
              </p:nvSpPr>
              <p:spPr>
                <a:xfrm>
                  <a:off x="6050103" y="3789523"/>
                  <a:ext cx="426456" cy="49058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9" name="Rectangle: Top Corners Snipped 28">
                  <a:extLst>
                    <a:ext uri="{FF2B5EF4-FFF2-40B4-BE49-F238E27FC236}">
                      <a16:creationId xmlns:a16="http://schemas.microsoft.com/office/drawing/2014/main" id="{1CF1FA91-30E3-416D-B38B-AA5A86B4B1FD}"/>
                    </a:ext>
                  </a:extLst>
                </p:cNvPr>
                <p:cNvSpPr/>
                <p:nvPr/>
              </p:nvSpPr>
              <p:spPr>
                <a:xfrm>
                  <a:off x="5935149" y="4368400"/>
                  <a:ext cx="656367" cy="608068"/>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sp>
            <p:nvSpPr>
              <p:cNvPr id="25" name="Star: 5 Points 24">
                <a:extLst>
                  <a:ext uri="{FF2B5EF4-FFF2-40B4-BE49-F238E27FC236}">
                    <a16:creationId xmlns:a16="http://schemas.microsoft.com/office/drawing/2014/main" id="{039E733B-982F-48C7-9D70-967FF9759AC1}"/>
                  </a:ext>
                </a:extLst>
              </p:cNvPr>
              <p:cNvSpPr/>
              <p:nvPr/>
            </p:nvSpPr>
            <p:spPr>
              <a:xfrm>
                <a:off x="11127538" y="3934848"/>
                <a:ext cx="771984" cy="663574"/>
              </a:xfrm>
              <a:prstGeom prst="star5">
                <a:avLst/>
              </a:prstGeom>
              <a:solidFill>
                <a:srgbClr val="EE7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grpSp>
      <p:sp>
        <p:nvSpPr>
          <p:cNvPr id="6" name="TextBox 5">
            <a:extLst>
              <a:ext uri="{FF2B5EF4-FFF2-40B4-BE49-F238E27FC236}">
                <a16:creationId xmlns:a16="http://schemas.microsoft.com/office/drawing/2014/main" id="{2B076668-BCC0-4403-A1C1-754D28423EAF}"/>
              </a:ext>
            </a:extLst>
          </p:cNvPr>
          <p:cNvSpPr txBox="1"/>
          <p:nvPr/>
        </p:nvSpPr>
        <p:spPr>
          <a:xfrm>
            <a:off x="5636217" y="2973091"/>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7" name="TextBox 6">
            <a:extLst>
              <a:ext uri="{FF2B5EF4-FFF2-40B4-BE49-F238E27FC236}">
                <a16:creationId xmlns:a16="http://schemas.microsoft.com/office/drawing/2014/main" id="{0C9976E5-AD71-4FF8-853C-717F857D5EAE}"/>
              </a:ext>
            </a:extLst>
          </p:cNvPr>
          <p:cNvSpPr txBox="1"/>
          <p:nvPr/>
        </p:nvSpPr>
        <p:spPr>
          <a:xfrm>
            <a:off x="6922576" y="149817"/>
            <a:ext cx="45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pic>
        <p:nvPicPr>
          <p:cNvPr id="2" name="Picture 1">
            <a:extLst>
              <a:ext uri="{FF2B5EF4-FFF2-40B4-BE49-F238E27FC236}">
                <a16:creationId xmlns:a16="http://schemas.microsoft.com/office/drawing/2014/main" id="{C372A352-01B9-4EA4-927A-A1C3EFB13C5B}"/>
              </a:ext>
            </a:extLst>
          </p:cNvPr>
          <p:cNvPicPr>
            <a:picLocks noChangeAspect="1"/>
          </p:cNvPicPr>
          <p:nvPr/>
        </p:nvPicPr>
        <p:blipFill>
          <a:blip r:embed="rId5"/>
          <a:stretch>
            <a:fillRect/>
          </a:stretch>
        </p:blipFill>
        <p:spPr>
          <a:xfrm>
            <a:off x="4649300" y="0"/>
            <a:ext cx="7542699" cy="6858000"/>
          </a:xfrm>
          <a:prstGeom prst="rect">
            <a:avLst/>
          </a:prstGeom>
        </p:spPr>
      </p:pic>
    </p:spTree>
    <p:extLst>
      <p:ext uri="{BB962C8B-B14F-4D97-AF65-F5344CB8AC3E}">
        <p14:creationId xmlns:p14="http://schemas.microsoft.com/office/powerpoint/2010/main" val="3013607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621267" y="2611036"/>
            <a:ext cx="3659246" cy="1040232"/>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50" normalizeH="0" baseline="0" noProof="0" dirty="0">
                <a:ln>
                  <a:noFill/>
                </a:ln>
                <a:solidFill>
                  <a:srgbClr val="FFFFFF"/>
                </a:solidFill>
                <a:effectLst/>
                <a:uLnTx/>
                <a:uFillTx/>
                <a:latin typeface="Bookman Old Style" panose="020F0302020204030204"/>
                <a:ea typeface="+mn-ea"/>
                <a:cs typeface="+mn-cs"/>
              </a:rPr>
              <a:t>Step 4.: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900" b="0" i="0" u="none" strike="noStrike" kern="1200" cap="none" spc="-50" normalizeH="0" baseline="0" noProof="0" dirty="0">
                <a:ln>
                  <a:noFill/>
                </a:ln>
                <a:solidFill>
                  <a:srgbClr val="FFFFFF"/>
                </a:solidFill>
                <a:effectLst/>
                <a:uLnTx/>
                <a:uFillTx/>
                <a:latin typeface="Bookman Old Style" panose="020F0302020204030204"/>
                <a:ea typeface="+mn-ea"/>
                <a:cs typeface="+mn-cs"/>
              </a:rPr>
              <a:t>3. </a:t>
            </a:r>
            <a:r>
              <a:rPr lang="en-US" sz="1900" spc="-50" dirty="0">
                <a:solidFill>
                  <a:srgbClr val="FFFFFF"/>
                </a:solidFill>
                <a:latin typeface="Bookman Old Style" panose="020F0302020204030204"/>
              </a:rPr>
              <a:t>Delete Selected Record</a:t>
            </a:r>
            <a:endParaRPr kumimoji="0" lang="en-US" sz="1700" b="0" i="0" u="none" strike="noStrike" kern="1200" cap="none" spc="-50" normalizeH="0" baseline="0" noProof="0" dirty="0">
              <a:ln>
                <a:noFill/>
              </a:ln>
              <a:solidFill>
                <a:srgbClr val="FFFFFF"/>
              </a:solidFill>
              <a:effectLst/>
              <a:uLnTx/>
              <a:uFillTx/>
              <a:latin typeface="Bookman Old Style" panose="020F0302020204030204"/>
              <a:ea typeface="+mn-ea"/>
              <a:cs typeface="+mn-cs"/>
            </a:endParaRPr>
          </a:p>
        </p:txBody>
      </p:sp>
      <p:cxnSp>
        <p:nvCxnSpPr>
          <p:cNvPr id="32" name="Straight Connector 3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29210" y="3873832"/>
            <a:ext cx="4286560" cy="181588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By selecting the check box in the beginning of the records, we can select them</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CA" sz="1600" dirty="0">
                <a:solidFill>
                  <a:prstClr val="white"/>
                </a:solidFill>
                <a:latin typeface="Franklin Gothic Book" panose="020F0502020204030204"/>
              </a:rPr>
              <a:t>To delete after selecting the record, click on Go button to delete it. (We can delete one to many records together. </a:t>
            </a:r>
          </a:p>
          <a:p>
            <a:pPr marR="0" lvl="0" algn="l" defTabSz="914400" rtl="0" eaLnBrk="1" fontAlgn="auto" latinLnBrk="0" hangingPunct="1">
              <a:lnSpc>
                <a:spcPct val="100000"/>
              </a:lnSpc>
              <a:spcBef>
                <a:spcPts val="0"/>
              </a:spcBef>
              <a:spcAft>
                <a:spcPts val="0"/>
              </a:spcAft>
              <a:buClrTx/>
              <a:buSzTx/>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18" name="Group 17">
            <a:extLst>
              <a:ext uri="{FF2B5EF4-FFF2-40B4-BE49-F238E27FC236}">
                <a16:creationId xmlns:a16="http://schemas.microsoft.com/office/drawing/2014/main" id="{FD866837-7A11-43B0-AF56-79D92E5004DD}"/>
              </a:ext>
            </a:extLst>
          </p:cNvPr>
          <p:cNvGrpSpPr/>
          <p:nvPr/>
        </p:nvGrpSpPr>
        <p:grpSpPr>
          <a:xfrm>
            <a:off x="1681659" y="580001"/>
            <a:ext cx="1181662" cy="1451034"/>
            <a:chOff x="8235664" y="2465273"/>
            <a:chExt cx="2520000" cy="3282522"/>
          </a:xfrm>
        </p:grpSpPr>
        <p:sp>
          <p:nvSpPr>
            <p:cNvPr id="19" name="TextBox 18">
              <a:hlinkClick r:id="rId2" action="ppaction://hlinksldjump"/>
              <a:extLst>
                <a:ext uri="{FF2B5EF4-FFF2-40B4-BE49-F238E27FC236}">
                  <a16:creationId xmlns:a16="http://schemas.microsoft.com/office/drawing/2014/main" id="{428408C2-BD96-41FF-B68D-E5D64EC9ECC3}"/>
                </a:ext>
              </a:extLst>
            </p:cNvPr>
            <p:cNvSpPr txBox="1">
              <a:spLocks/>
            </p:cNvSpPr>
            <p:nvPr/>
          </p:nvSpPr>
          <p:spPr>
            <a:xfrm>
              <a:off x="8235664" y="4981920"/>
              <a:ext cx="2520000" cy="76587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Franklin Gothic Book" panose="020F0502020204030204"/>
                  <a:ea typeface="+mn-ea"/>
                  <a:cs typeface="+mn-cs"/>
                </a:rPr>
                <a:t>Admin User</a:t>
              </a:r>
            </a:p>
          </p:txBody>
        </p:sp>
        <p:grpSp>
          <p:nvGrpSpPr>
            <p:cNvPr id="22" name="Group 21">
              <a:extLst>
                <a:ext uri="{FF2B5EF4-FFF2-40B4-BE49-F238E27FC236}">
                  <a16:creationId xmlns:a16="http://schemas.microsoft.com/office/drawing/2014/main" id="{62F86CC9-3E5E-4D09-BDAA-856E253D7368}"/>
                </a:ext>
              </a:extLst>
            </p:cNvPr>
            <p:cNvGrpSpPr/>
            <p:nvPr/>
          </p:nvGrpSpPr>
          <p:grpSpPr>
            <a:xfrm>
              <a:off x="8567111" y="2465273"/>
              <a:ext cx="1964557" cy="2347206"/>
              <a:chOff x="9934965" y="2841252"/>
              <a:chExt cx="1964557" cy="2347206"/>
            </a:xfrm>
          </p:grpSpPr>
          <p:pic>
            <p:nvPicPr>
              <p:cNvPr id="23" name="Graphic 22" descr="Gears">
                <a:extLst>
                  <a:ext uri="{FF2B5EF4-FFF2-40B4-BE49-F238E27FC236}">
                    <a16:creationId xmlns:a16="http://schemas.microsoft.com/office/drawing/2014/main" id="{E63741AB-2AE4-4662-A608-E426B41369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934965" y="2841252"/>
                <a:ext cx="1964556" cy="2347206"/>
              </a:xfrm>
              <a:prstGeom prst="rect">
                <a:avLst/>
              </a:prstGeom>
            </p:spPr>
          </p:pic>
          <p:grpSp>
            <p:nvGrpSpPr>
              <p:cNvPr id="24" name="Group 23">
                <a:extLst>
                  <a:ext uri="{FF2B5EF4-FFF2-40B4-BE49-F238E27FC236}">
                    <a16:creationId xmlns:a16="http://schemas.microsoft.com/office/drawing/2014/main" id="{1B4382EC-0E29-4449-B740-3AC7D9FAA4F0}"/>
                  </a:ext>
                </a:extLst>
              </p:cNvPr>
              <p:cNvGrpSpPr/>
              <p:nvPr/>
            </p:nvGrpSpPr>
            <p:grpSpPr>
              <a:xfrm>
                <a:off x="9965260" y="3861579"/>
                <a:ext cx="847894" cy="1186945"/>
                <a:chOff x="5935149" y="3789523"/>
                <a:chExt cx="656367" cy="1186945"/>
              </a:xfrm>
            </p:grpSpPr>
            <p:sp>
              <p:nvSpPr>
                <p:cNvPr id="26" name="Oval 25">
                  <a:extLst>
                    <a:ext uri="{FF2B5EF4-FFF2-40B4-BE49-F238E27FC236}">
                      <a16:creationId xmlns:a16="http://schemas.microsoft.com/office/drawing/2014/main" id="{15190B7B-AB74-4B25-9B11-9457A4962D69}"/>
                    </a:ext>
                  </a:extLst>
                </p:cNvPr>
                <p:cNvSpPr/>
                <p:nvPr/>
              </p:nvSpPr>
              <p:spPr>
                <a:xfrm>
                  <a:off x="6050103" y="3789523"/>
                  <a:ext cx="426456" cy="49058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9" name="Rectangle: Top Corners Snipped 28">
                  <a:extLst>
                    <a:ext uri="{FF2B5EF4-FFF2-40B4-BE49-F238E27FC236}">
                      <a16:creationId xmlns:a16="http://schemas.microsoft.com/office/drawing/2014/main" id="{1CF1FA91-30E3-416D-B38B-AA5A86B4B1FD}"/>
                    </a:ext>
                  </a:extLst>
                </p:cNvPr>
                <p:cNvSpPr/>
                <p:nvPr/>
              </p:nvSpPr>
              <p:spPr>
                <a:xfrm>
                  <a:off x="5935149" y="4368400"/>
                  <a:ext cx="656367" cy="608068"/>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sp>
            <p:nvSpPr>
              <p:cNvPr id="25" name="Star: 5 Points 24">
                <a:extLst>
                  <a:ext uri="{FF2B5EF4-FFF2-40B4-BE49-F238E27FC236}">
                    <a16:creationId xmlns:a16="http://schemas.microsoft.com/office/drawing/2014/main" id="{039E733B-982F-48C7-9D70-967FF9759AC1}"/>
                  </a:ext>
                </a:extLst>
              </p:cNvPr>
              <p:cNvSpPr/>
              <p:nvPr/>
            </p:nvSpPr>
            <p:spPr>
              <a:xfrm>
                <a:off x="11127538" y="3934848"/>
                <a:ext cx="771984" cy="663574"/>
              </a:xfrm>
              <a:prstGeom prst="star5">
                <a:avLst/>
              </a:prstGeom>
              <a:solidFill>
                <a:srgbClr val="EE7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grpSp>
      <p:sp>
        <p:nvSpPr>
          <p:cNvPr id="6" name="TextBox 5">
            <a:extLst>
              <a:ext uri="{FF2B5EF4-FFF2-40B4-BE49-F238E27FC236}">
                <a16:creationId xmlns:a16="http://schemas.microsoft.com/office/drawing/2014/main" id="{2B076668-BCC0-4403-A1C1-754D28423EAF}"/>
              </a:ext>
            </a:extLst>
          </p:cNvPr>
          <p:cNvSpPr txBox="1"/>
          <p:nvPr/>
        </p:nvSpPr>
        <p:spPr>
          <a:xfrm>
            <a:off x="5636217" y="2973091"/>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7" name="TextBox 6">
            <a:extLst>
              <a:ext uri="{FF2B5EF4-FFF2-40B4-BE49-F238E27FC236}">
                <a16:creationId xmlns:a16="http://schemas.microsoft.com/office/drawing/2014/main" id="{0C9976E5-AD71-4FF8-853C-717F857D5EAE}"/>
              </a:ext>
            </a:extLst>
          </p:cNvPr>
          <p:cNvSpPr txBox="1"/>
          <p:nvPr/>
        </p:nvSpPr>
        <p:spPr>
          <a:xfrm>
            <a:off x="6922576" y="149817"/>
            <a:ext cx="45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pic>
        <p:nvPicPr>
          <p:cNvPr id="3" name="Picture 2">
            <a:extLst>
              <a:ext uri="{FF2B5EF4-FFF2-40B4-BE49-F238E27FC236}">
                <a16:creationId xmlns:a16="http://schemas.microsoft.com/office/drawing/2014/main" id="{A7632081-0ABB-4433-A200-CC257270113B}"/>
              </a:ext>
            </a:extLst>
          </p:cNvPr>
          <p:cNvPicPr>
            <a:picLocks noChangeAspect="1"/>
          </p:cNvPicPr>
          <p:nvPr/>
        </p:nvPicPr>
        <p:blipFill>
          <a:blip r:embed="rId5"/>
          <a:stretch>
            <a:fillRect/>
          </a:stretch>
        </p:blipFill>
        <p:spPr>
          <a:xfrm>
            <a:off x="4836800" y="149817"/>
            <a:ext cx="7132265" cy="6447295"/>
          </a:xfrm>
          <a:prstGeom prst="rect">
            <a:avLst/>
          </a:prstGeom>
        </p:spPr>
      </p:pic>
    </p:spTree>
    <p:extLst>
      <p:ext uri="{BB962C8B-B14F-4D97-AF65-F5344CB8AC3E}">
        <p14:creationId xmlns:p14="http://schemas.microsoft.com/office/powerpoint/2010/main" val="2462261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5FFD0B03-91B5-4FF9-95E7-F526175CEC43}"/>
              </a:ext>
            </a:extLst>
          </p:cNvPr>
          <p:cNvSpPr txBox="1"/>
          <p:nvPr/>
        </p:nvSpPr>
        <p:spPr>
          <a:xfrm>
            <a:off x="621267" y="2611036"/>
            <a:ext cx="3659246" cy="1040232"/>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50" normalizeH="0" baseline="0" noProof="0" dirty="0">
                <a:ln>
                  <a:noFill/>
                </a:ln>
                <a:solidFill>
                  <a:srgbClr val="FFFFFF"/>
                </a:solidFill>
                <a:effectLst/>
                <a:uLnTx/>
                <a:uFillTx/>
                <a:latin typeface="Bookman Old Style" panose="020F0302020204030204"/>
                <a:ea typeface="+mn-ea"/>
                <a:cs typeface="+mn-cs"/>
              </a:rPr>
              <a:t>Step 4.: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1900" b="0" i="0" u="none" strike="noStrike" kern="1200" cap="none" spc="-50" normalizeH="0" baseline="0" noProof="0" dirty="0">
                <a:ln>
                  <a:noFill/>
                </a:ln>
                <a:solidFill>
                  <a:srgbClr val="FFFFFF"/>
                </a:solidFill>
                <a:effectLst/>
                <a:uLnTx/>
                <a:uFillTx/>
                <a:latin typeface="Bookman Old Style" panose="020F0302020204030204"/>
                <a:ea typeface="+mn-ea"/>
                <a:cs typeface="+mn-cs"/>
              </a:rPr>
              <a:t>4. </a:t>
            </a:r>
            <a:r>
              <a:rPr lang="en-US" sz="1900" spc="-50" dirty="0">
                <a:solidFill>
                  <a:srgbClr val="FFFFFF"/>
                </a:solidFill>
                <a:latin typeface="Bookman Old Style" panose="020F0302020204030204"/>
              </a:rPr>
              <a:t>Batch Value Changing</a:t>
            </a:r>
            <a:endParaRPr kumimoji="0" lang="en-US" sz="1700" b="0" i="0" u="none" strike="noStrike" kern="1200" cap="none" spc="-50" normalizeH="0" baseline="0" noProof="0" dirty="0">
              <a:ln>
                <a:noFill/>
              </a:ln>
              <a:solidFill>
                <a:srgbClr val="FFFFFF"/>
              </a:solidFill>
              <a:effectLst/>
              <a:uLnTx/>
              <a:uFillTx/>
              <a:latin typeface="Bookman Old Style" panose="020F0302020204030204"/>
              <a:ea typeface="+mn-ea"/>
              <a:cs typeface="+mn-cs"/>
            </a:endParaRPr>
          </a:p>
        </p:txBody>
      </p:sp>
      <p:cxnSp>
        <p:nvCxnSpPr>
          <p:cNvPr id="32" name="Straight Connector 31">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64BB84-876F-40DD-95BA-3B203B468BD5}"/>
              </a:ext>
            </a:extLst>
          </p:cNvPr>
          <p:cNvSpPr txBox="1"/>
          <p:nvPr/>
        </p:nvSpPr>
        <p:spPr>
          <a:xfrm>
            <a:off x="129210" y="3873832"/>
            <a:ext cx="4286560" cy="156966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CA" sz="1600" dirty="0">
                <a:solidFill>
                  <a:prstClr val="white"/>
                </a:solidFill>
                <a:latin typeface="Franklin Gothic Book" panose="020F0502020204030204"/>
              </a:rPr>
              <a:t>We can change any of the drop-down values all together and save in with one single save button. It is very helpful for making changes in batches. </a:t>
            </a:r>
            <a:endPar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CA" sz="16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grpSp>
        <p:nvGrpSpPr>
          <p:cNvPr id="18" name="Group 17">
            <a:extLst>
              <a:ext uri="{FF2B5EF4-FFF2-40B4-BE49-F238E27FC236}">
                <a16:creationId xmlns:a16="http://schemas.microsoft.com/office/drawing/2014/main" id="{FD866837-7A11-43B0-AF56-79D92E5004DD}"/>
              </a:ext>
            </a:extLst>
          </p:cNvPr>
          <p:cNvGrpSpPr/>
          <p:nvPr/>
        </p:nvGrpSpPr>
        <p:grpSpPr>
          <a:xfrm>
            <a:off x="1681659" y="580001"/>
            <a:ext cx="1181662" cy="1451034"/>
            <a:chOff x="8235664" y="2465273"/>
            <a:chExt cx="2520000" cy="3282522"/>
          </a:xfrm>
        </p:grpSpPr>
        <p:sp>
          <p:nvSpPr>
            <p:cNvPr id="19" name="TextBox 18">
              <a:hlinkClick r:id="rId2" action="ppaction://hlinksldjump"/>
              <a:extLst>
                <a:ext uri="{FF2B5EF4-FFF2-40B4-BE49-F238E27FC236}">
                  <a16:creationId xmlns:a16="http://schemas.microsoft.com/office/drawing/2014/main" id="{428408C2-BD96-41FF-B68D-E5D64EC9ECC3}"/>
                </a:ext>
              </a:extLst>
            </p:cNvPr>
            <p:cNvSpPr txBox="1">
              <a:spLocks/>
            </p:cNvSpPr>
            <p:nvPr/>
          </p:nvSpPr>
          <p:spPr>
            <a:xfrm>
              <a:off x="8235664" y="4981920"/>
              <a:ext cx="2520000" cy="765875"/>
            </a:xfrm>
            <a:prstGeom prst="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Franklin Gothic Book" panose="020F0502020204030204"/>
                  <a:ea typeface="+mn-ea"/>
                  <a:cs typeface="+mn-cs"/>
                </a:rPr>
                <a:t>Admin User</a:t>
              </a:r>
            </a:p>
          </p:txBody>
        </p:sp>
        <p:grpSp>
          <p:nvGrpSpPr>
            <p:cNvPr id="22" name="Group 21">
              <a:extLst>
                <a:ext uri="{FF2B5EF4-FFF2-40B4-BE49-F238E27FC236}">
                  <a16:creationId xmlns:a16="http://schemas.microsoft.com/office/drawing/2014/main" id="{62F86CC9-3E5E-4D09-BDAA-856E253D7368}"/>
                </a:ext>
              </a:extLst>
            </p:cNvPr>
            <p:cNvGrpSpPr/>
            <p:nvPr/>
          </p:nvGrpSpPr>
          <p:grpSpPr>
            <a:xfrm>
              <a:off x="8567111" y="2465273"/>
              <a:ext cx="1964557" cy="2347206"/>
              <a:chOff x="9934965" y="2841252"/>
              <a:chExt cx="1964557" cy="2347206"/>
            </a:xfrm>
          </p:grpSpPr>
          <p:pic>
            <p:nvPicPr>
              <p:cNvPr id="23" name="Graphic 22" descr="Gears">
                <a:extLst>
                  <a:ext uri="{FF2B5EF4-FFF2-40B4-BE49-F238E27FC236}">
                    <a16:creationId xmlns:a16="http://schemas.microsoft.com/office/drawing/2014/main" id="{E63741AB-2AE4-4662-A608-E426B41369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934965" y="2841252"/>
                <a:ext cx="1964556" cy="2347206"/>
              </a:xfrm>
              <a:prstGeom prst="rect">
                <a:avLst/>
              </a:prstGeom>
            </p:spPr>
          </p:pic>
          <p:grpSp>
            <p:nvGrpSpPr>
              <p:cNvPr id="24" name="Group 23">
                <a:extLst>
                  <a:ext uri="{FF2B5EF4-FFF2-40B4-BE49-F238E27FC236}">
                    <a16:creationId xmlns:a16="http://schemas.microsoft.com/office/drawing/2014/main" id="{1B4382EC-0E29-4449-B740-3AC7D9FAA4F0}"/>
                  </a:ext>
                </a:extLst>
              </p:cNvPr>
              <p:cNvGrpSpPr/>
              <p:nvPr/>
            </p:nvGrpSpPr>
            <p:grpSpPr>
              <a:xfrm>
                <a:off x="9965260" y="3861579"/>
                <a:ext cx="847894" cy="1186945"/>
                <a:chOff x="5935149" y="3789523"/>
                <a:chExt cx="656367" cy="1186945"/>
              </a:xfrm>
            </p:grpSpPr>
            <p:sp>
              <p:nvSpPr>
                <p:cNvPr id="26" name="Oval 25">
                  <a:extLst>
                    <a:ext uri="{FF2B5EF4-FFF2-40B4-BE49-F238E27FC236}">
                      <a16:creationId xmlns:a16="http://schemas.microsoft.com/office/drawing/2014/main" id="{15190B7B-AB74-4B25-9B11-9457A4962D69}"/>
                    </a:ext>
                  </a:extLst>
                </p:cNvPr>
                <p:cNvSpPr/>
                <p:nvPr/>
              </p:nvSpPr>
              <p:spPr>
                <a:xfrm>
                  <a:off x="6050103" y="3789523"/>
                  <a:ext cx="426456" cy="49058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9" name="Rectangle: Top Corners Snipped 28">
                  <a:extLst>
                    <a:ext uri="{FF2B5EF4-FFF2-40B4-BE49-F238E27FC236}">
                      <a16:creationId xmlns:a16="http://schemas.microsoft.com/office/drawing/2014/main" id="{1CF1FA91-30E3-416D-B38B-AA5A86B4B1FD}"/>
                    </a:ext>
                  </a:extLst>
                </p:cNvPr>
                <p:cNvSpPr/>
                <p:nvPr/>
              </p:nvSpPr>
              <p:spPr>
                <a:xfrm>
                  <a:off x="5935149" y="4368400"/>
                  <a:ext cx="656367" cy="608068"/>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sp>
            <p:nvSpPr>
              <p:cNvPr id="25" name="Star: 5 Points 24">
                <a:extLst>
                  <a:ext uri="{FF2B5EF4-FFF2-40B4-BE49-F238E27FC236}">
                    <a16:creationId xmlns:a16="http://schemas.microsoft.com/office/drawing/2014/main" id="{039E733B-982F-48C7-9D70-967FF9759AC1}"/>
                  </a:ext>
                </a:extLst>
              </p:cNvPr>
              <p:cNvSpPr/>
              <p:nvPr/>
            </p:nvSpPr>
            <p:spPr>
              <a:xfrm>
                <a:off x="11127538" y="3934848"/>
                <a:ext cx="771984" cy="663574"/>
              </a:xfrm>
              <a:prstGeom prst="star5">
                <a:avLst/>
              </a:prstGeom>
              <a:solidFill>
                <a:srgbClr val="EE7E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Franklin Gothic Book" panose="020F0502020204030204"/>
                  <a:ea typeface="+mn-ea"/>
                  <a:cs typeface="+mn-cs"/>
                </a:endParaRPr>
              </a:p>
            </p:txBody>
          </p:sp>
        </p:grpSp>
      </p:grpSp>
      <p:sp>
        <p:nvSpPr>
          <p:cNvPr id="6" name="TextBox 5">
            <a:extLst>
              <a:ext uri="{FF2B5EF4-FFF2-40B4-BE49-F238E27FC236}">
                <a16:creationId xmlns:a16="http://schemas.microsoft.com/office/drawing/2014/main" id="{2B076668-BCC0-4403-A1C1-754D28423EAF}"/>
              </a:ext>
            </a:extLst>
          </p:cNvPr>
          <p:cNvSpPr txBox="1"/>
          <p:nvPr/>
        </p:nvSpPr>
        <p:spPr>
          <a:xfrm>
            <a:off x="5636217" y="2973091"/>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7" name="TextBox 6">
            <a:extLst>
              <a:ext uri="{FF2B5EF4-FFF2-40B4-BE49-F238E27FC236}">
                <a16:creationId xmlns:a16="http://schemas.microsoft.com/office/drawing/2014/main" id="{0C9976E5-AD71-4FF8-853C-717F857D5EAE}"/>
              </a:ext>
            </a:extLst>
          </p:cNvPr>
          <p:cNvSpPr txBox="1"/>
          <p:nvPr/>
        </p:nvSpPr>
        <p:spPr>
          <a:xfrm>
            <a:off x="6922576" y="149817"/>
            <a:ext cx="45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pic>
        <p:nvPicPr>
          <p:cNvPr id="2" name="Picture 1">
            <a:extLst>
              <a:ext uri="{FF2B5EF4-FFF2-40B4-BE49-F238E27FC236}">
                <a16:creationId xmlns:a16="http://schemas.microsoft.com/office/drawing/2014/main" id="{6C876697-2E8E-45B9-853E-D8C9EC25A425}"/>
              </a:ext>
            </a:extLst>
          </p:cNvPr>
          <p:cNvPicPr>
            <a:picLocks noChangeAspect="1"/>
          </p:cNvPicPr>
          <p:nvPr/>
        </p:nvPicPr>
        <p:blipFill>
          <a:blip r:embed="rId5"/>
          <a:stretch>
            <a:fillRect/>
          </a:stretch>
        </p:blipFill>
        <p:spPr>
          <a:xfrm>
            <a:off x="4649300" y="0"/>
            <a:ext cx="7542699" cy="6858000"/>
          </a:xfrm>
          <a:prstGeom prst="rect">
            <a:avLst/>
          </a:prstGeom>
        </p:spPr>
      </p:pic>
    </p:spTree>
    <p:extLst>
      <p:ext uri="{BB962C8B-B14F-4D97-AF65-F5344CB8AC3E}">
        <p14:creationId xmlns:p14="http://schemas.microsoft.com/office/powerpoint/2010/main" val="356657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F290-2EEB-4E81-B0F7-82016168CFC1}"/>
              </a:ext>
            </a:extLst>
          </p:cNvPr>
          <p:cNvSpPr>
            <a:spLocks noGrp="1"/>
          </p:cNvSpPr>
          <p:nvPr>
            <p:ph type="title"/>
          </p:nvPr>
        </p:nvSpPr>
        <p:spPr>
          <a:xfrm>
            <a:off x="234212" y="423067"/>
            <a:ext cx="4114799" cy="793385"/>
          </a:xfrm>
        </p:spPr>
        <p:txBody>
          <a:bodyPr>
            <a:normAutofit fontScale="90000"/>
          </a:bodyPr>
          <a:lstStyle/>
          <a:p>
            <a:r>
              <a:rPr lang="en-CA" dirty="0"/>
              <a:t>Required Resources</a:t>
            </a:r>
          </a:p>
        </p:txBody>
      </p:sp>
      <p:cxnSp>
        <p:nvCxnSpPr>
          <p:cNvPr id="9" name="Straight Connector 8">
            <a:extLst>
              <a:ext uri="{FF2B5EF4-FFF2-40B4-BE49-F238E27FC236}">
                <a16:creationId xmlns:a16="http://schemas.microsoft.com/office/drawing/2014/main" id="{124DF8DC-5673-4E64-A7B3-CDA06EC71E38}"/>
              </a:ext>
            </a:extLst>
          </p:cNvPr>
          <p:cNvCxnSpPr>
            <a:cxnSpLocks/>
          </p:cNvCxnSpPr>
          <p:nvPr/>
        </p:nvCxnSpPr>
        <p:spPr>
          <a:xfrm flipH="1" flipV="1">
            <a:off x="234213" y="1421801"/>
            <a:ext cx="3945191" cy="9031"/>
          </a:xfrm>
          <a:prstGeom prst="line">
            <a:avLst/>
          </a:prstGeom>
        </p:spPr>
        <p:style>
          <a:lnRef idx="3">
            <a:schemeClr val="accent1"/>
          </a:lnRef>
          <a:fillRef idx="0">
            <a:schemeClr val="accent1"/>
          </a:fillRef>
          <a:effectRef idx="2">
            <a:schemeClr val="accent1"/>
          </a:effectRef>
          <a:fontRef idx="minor">
            <a:schemeClr val="tx1"/>
          </a:fontRef>
        </p:style>
      </p:cxnSp>
      <p:sp>
        <p:nvSpPr>
          <p:cNvPr id="141" name="Content Placeholder 5">
            <a:extLst>
              <a:ext uri="{FF2B5EF4-FFF2-40B4-BE49-F238E27FC236}">
                <a16:creationId xmlns:a16="http://schemas.microsoft.com/office/drawing/2014/main" id="{9494390E-EB04-4551-B207-AE727148FB95}"/>
              </a:ext>
            </a:extLst>
          </p:cNvPr>
          <p:cNvSpPr>
            <a:spLocks noGrp="1"/>
          </p:cNvSpPr>
          <p:nvPr>
            <p:ph idx="1"/>
          </p:nvPr>
        </p:nvSpPr>
        <p:spPr>
          <a:xfrm>
            <a:off x="234212" y="1750024"/>
            <a:ext cx="3850574" cy="3173352"/>
          </a:xfrm>
        </p:spPr>
        <p:txBody>
          <a:bodyPr>
            <a:normAutofit/>
          </a:bodyPr>
          <a:lstStyle/>
          <a:p>
            <a:pPr>
              <a:buFont typeface="Wingdings" panose="05000000000000000000" pitchFamily="2" charset="2"/>
              <a:buChar char="v"/>
            </a:pPr>
            <a:r>
              <a:rPr lang="en-CA" sz="1800" b="1" dirty="0">
                <a:solidFill>
                  <a:srgbClr val="FFFFFF"/>
                </a:solidFill>
              </a:rPr>
              <a:t>To use this website, user can use the following URL. </a:t>
            </a:r>
          </a:p>
          <a:p>
            <a:pPr>
              <a:buFont typeface="Wingdings" panose="05000000000000000000" pitchFamily="2" charset="2"/>
              <a:buChar char="v"/>
            </a:pPr>
            <a:r>
              <a:rPr lang="en-CA" sz="1800" b="1" dirty="0">
                <a:solidFill>
                  <a:srgbClr val="FFFFFF"/>
                </a:solidFill>
              </a:rPr>
              <a:t>They can create their account and use the services. </a:t>
            </a:r>
          </a:p>
        </p:txBody>
      </p:sp>
      <p:sp>
        <p:nvSpPr>
          <p:cNvPr id="142" name="Content Placeholder 5">
            <a:extLst>
              <a:ext uri="{FF2B5EF4-FFF2-40B4-BE49-F238E27FC236}">
                <a16:creationId xmlns:a16="http://schemas.microsoft.com/office/drawing/2014/main" id="{EC7CBD75-BDF0-485F-9642-7883A9829E13}"/>
              </a:ext>
            </a:extLst>
          </p:cNvPr>
          <p:cNvSpPr txBox="1">
            <a:spLocks/>
          </p:cNvSpPr>
          <p:nvPr/>
        </p:nvSpPr>
        <p:spPr>
          <a:xfrm>
            <a:off x="4885083" y="1842324"/>
            <a:ext cx="6967330" cy="317335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r>
              <a:rPr lang="en-CA" sz="2800" b="1" dirty="0">
                <a:solidFill>
                  <a:schemeClr val="tx1">
                    <a:lumMod val="95000"/>
                    <a:lumOff val="5000"/>
                  </a:schemeClr>
                </a:solidFill>
              </a:rPr>
              <a:t>URL Name: </a:t>
            </a:r>
            <a:r>
              <a:rPr lang="en-CA" sz="2800" b="1" dirty="0">
                <a:solidFill>
                  <a:schemeClr val="tx1">
                    <a:lumMod val="95000"/>
                    <a:lumOff val="5000"/>
                  </a:schemeClr>
                </a:solidFill>
                <a:hlinkClick r:id="rId2"/>
              </a:rPr>
              <a:t>http://www.learnwithfun.ca</a:t>
            </a:r>
            <a:endParaRPr lang="en-CA" sz="2800" b="1" dirty="0">
              <a:solidFill>
                <a:schemeClr val="tx1">
                  <a:lumMod val="95000"/>
                  <a:lumOff val="5000"/>
                </a:schemeClr>
              </a:solidFill>
            </a:endParaRPr>
          </a:p>
          <a:p>
            <a:pPr>
              <a:buFont typeface="Wingdings" panose="05000000000000000000" pitchFamily="2" charset="2"/>
              <a:buChar char="v"/>
            </a:pPr>
            <a:r>
              <a:rPr lang="en-CA" sz="2800" b="1" dirty="0">
                <a:solidFill>
                  <a:schemeClr val="tx1">
                    <a:lumMod val="95000"/>
                    <a:lumOff val="5000"/>
                  </a:schemeClr>
                </a:solidFill>
              </a:rPr>
              <a:t>Currently, this website is under construction and it redirects to GitHub repository. </a:t>
            </a:r>
          </a:p>
        </p:txBody>
      </p:sp>
    </p:spTree>
    <p:extLst>
      <p:ext uri="{BB962C8B-B14F-4D97-AF65-F5344CB8AC3E}">
        <p14:creationId xmlns:p14="http://schemas.microsoft.com/office/powerpoint/2010/main" val="8817166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F290-2EEB-4E81-B0F7-82016168CFC1}"/>
              </a:ext>
            </a:extLst>
          </p:cNvPr>
          <p:cNvSpPr>
            <a:spLocks noGrp="1"/>
          </p:cNvSpPr>
          <p:nvPr>
            <p:ph type="title"/>
          </p:nvPr>
        </p:nvSpPr>
        <p:spPr>
          <a:xfrm>
            <a:off x="622072" y="2508427"/>
            <a:ext cx="3517567" cy="754588"/>
          </a:xfrm>
        </p:spPr>
        <p:txBody>
          <a:bodyPr/>
          <a:lstStyle/>
          <a:p>
            <a:r>
              <a:rPr lang="en-CA" dirty="0"/>
              <a:t>Created Icons</a:t>
            </a:r>
          </a:p>
        </p:txBody>
      </p:sp>
      <p:grpSp>
        <p:nvGrpSpPr>
          <p:cNvPr id="80" name="Group 79">
            <a:extLst>
              <a:ext uri="{FF2B5EF4-FFF2-40B4-BE49-F238E27FC236}">
                <a16:creationId xmlns:a16="http://schemas.microsoft.com/office/drawing/2014/main" id="{077D742E-872F-4D72-A59D-1C8DE93AF8E8}"/>
              </a:ext>
            </a:extLst>
          </p:cNvPr>
          <p:cNvGrpSpPr/>
          <p:nvPr/>
        </p:nvGrpSpPr>
        <p:grpSpPr>
          <a:xfrm>
            <a:off x="5016696" y="493217"/>
            <a:ext cx="1645004" cy="1930668"/>
            <a:chOff x="2464807" y="2759636"/>
            <a:chExt cx="2168596" cy="2844800"/>
          </a:xfrm>
        </p:grpSpPr>
        <p:grpSp>
          <p:nvGrpSpPr>
            <p:cNvPr id="56" name="Group 55">
              <a:extLst>
                <a:ext uri="{FF2B5EF4-FFF2-40B4-BE49-F238E27FC236}">
                  <a16:creationId xmlns:a16="http://schemas.microsoft.com/office/drawing/2014/main" id="{FFCC660F-4E3A-4037-B9B9-75E1DBD30BEB}"/>
                </a:ext>
              </a:extLst>
            </p:cNvPr>
            <p:cNvGrpSpPr/>
            <p:nvPr/>
          </p:nvGrpSpPr>
          <p:grpSpPr>
            <a:xfrm>
              <a:off x="2464807" y="2759636"/>
              <a:ext cx="1002293" cy="1412629"/>
              <a:chOff x="1779007" y="2785036"/>
              <a:chExt cx="2168596" cy="2900201"/>
            </a:xfrm>
          </p:grpSpPr>
          <p:sp>
            <p:nvSpPr>
              <p:cNvPr id="5" name="Flowchart: Card 4">
                <a:extLst>
                  <a:ext uri="{FF2B5EF4-FFF2-40B4-BE49-F238E27FC236}">
                    <a16:creationId xmlns:a16="http://schemas.microsoft.com/office/drawing/2014/main" id="{C8C7D06E-990C-4C57-AB3B-352F42622808}"/>
                  </a:ext>
                </a:extLst>
              </p:cNvPr>
              <p:cNvSpPr/>
              <p:nvPr/>
            </p:nvSpPr>
            <p:spPr>
              <a:xfrm rot="5400000">
                <a:off x="1434375" y="3129668"/>
                <a:ext cx="2844800" cy="2155536"/>
              </a:xfrm>
              <a:prstGeom prst="flowChartPunchedCar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 dirty="0"/>
              </a:p>
            </p:txBody>
          </p:sp>
          <p:cxnSp>
            <p:nvCxnSpPr>
              <p:cNvPr id="7" name="Straight Connector 6">
                <a:extLst>
                  <a:ext uri="{FF2B5EF4-FFF2-40B4-BE49-F238E27FC236}">
                    <a16:creationId xmlns:a16="http://schemas.microsoft.com/office/drawing/2014/main" id="{E141FEC9-4E7E-4E66-BAE3-4A355A9D1255}"/>
                  </a:ext>
                </a:extLst>
              </p:cNvPr>
              <p:cNvCxnSpPr>
                <a:cxnSpLocks/>
              </p:cNvCxnSpPr>
              <p:nvPr/>
            </p:nvCxnSpPr>
            <p:spPr>
              <a:xfrm flipV="1">
                <a:off x="2119742" y="3754677"/>
                <a:ext cx="1620000"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Flowchart: Connector 7">
                <a:extLst>
                  <a:ext uri="{FF2B5EF4-FFF2-40B4-BE49-F238E27FC236}">
                    <a16:creationId xmlns:a16="http://schemas.microsoft.com/office/drawing/2014/main" id="{C8989633-2EB5-4E64-B6D7-348E2E7EEBE9}"/>
                  </a:ext>
                </a:extLst>
              </p:cNvPr>
              <p:cNvSpPr/>
              <p:nvPr/>
            </p:nvSpPr>
            <p:spPr>
              <a:xfrm>
                <a:off x="1876711" y="3677709"/>
                <a:ext cx="175491" cy="1539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
              </a:p>
            </p:txBody>
          </p:sp>
          <p:cxnSp>
            <p:nvCxnSpPr>
              <p:cNvPr id="11" name="Straight Connector 10">
                <a:extLst>
                  <a:ext uri="{FF2B5EF4-FFF2-40B4-BE49-F238E27FC236}">
                    <a16:creationId xmlns:a16="http://schemas.microsoft.com/office/drawing/2014/main" id="{A2E630EC-63B3-4006-9082-8A194061001C}"/>
                  </a:ext>
                </a:extLst>
              </p:cNvPr>
              <p:cNvCxnSpPr>
                <a:cxnSpLocks/>
              </p:cNvCxnSpPr>
              <p:nvPr/>
            </p:nvCxnSpPr>
            <p:spPr>
              <a:xfrm>
                <a:off x="2123854" y="4195220"/>
                <a:ext cx="1620000" cy="0"/>
              </a:xfrm>
              <a:prstGeom prst="line">
                <a:avLst/>
              </a:prstGeom>
            </p:spPr>
            <p:style>
              <a:lnRef idx="3">
                <a:schemeClr val="accent1"/>
              </a:lnRef>
              <a:fillRef idx="0">
                <a:schemeClr val="accent1"/>
              </a:fillRef>
              <a:effectRef idx="2">
                <a:schemeClr val="accent1"/>
              </a:effectRef>
              <a:fontRef idx="minor">
                <a:schemeClr val="tx1"/>
              </a:fontRef>
            </p:style>
          </p:cxnSp>
          <p:sp>
            <p:nvSpPr>
              <p:cNvPr id="12" name="Flowchart: Connector 11">
                <a:extLst>
                  <a:ext uri="{FF2B5EF4-FFF2-40B4-BE49-F238E27FC236}">
                    <a16:creationId xmlns:a16="http://schemas.microsoft.com/office/drawing/2014/main" id="{F8C4095F-0778-4C18-8A96-614A496D76B8}"/>
                  </a:ext>
                </a:extLst>
              </p:cNvPr>
              <p:cNvSpPr/>
              <p:nvPr/>
            </p:nvSpPr>
            <p:spPr>
              <a:xfrm>
                <a:off x="1880823" y="4121171"/>
                <a:ext cx="175491" cy="1539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
              </a:p>
            </p:txBody>
          </p:sp>
          <p:cxnSp>
            <p:nvCxnSpPr>
              <p:cNvPr id="13" name="Straight Connector 12">
                <a:extLst>
                  <a:ext uri="{FF2B5EF4-FFF2-40B4-BE49-F238E27FC236}">
                    <a16:creationId xmlns:a16="http://schemas.microsoft.com/office/drawing/2014/main" id="{A9FB4FF1-E44C-4B8A-A968-F2C6C10F41A7}"/>
                  </a:ext>
                </a:extLst>
              </p:cNvPr>
              <p:cNvCxnSpPr>
                <a:cxnSpLocks/>
              </p:cNvCxnSpPr>
              <p:nvPr/>
            </p:nvCxnSpPr>
            <p:spPr>
              <a:xfrm>
                <a:off x="2127966" y="4635762"/>
                <a:ext cx="1620000" cy="5839"/>
              </a:xfrm>
              <a:prstGeom prst="line">
                <a:avLst/>
              </a:prstGeom>
            </p:spPr>
            <p:style>
              <a:lnRef idx="3">
                <a:schemeClr val="accent1"/>
              </a:lnRef>
              <a:fillRef idx="0">
                <a:schemeClr val="accent1"/>
              </a:fillRef>
              <a:effectRef idx="2">
                <a:schemeClr val="accent1"/>
              </a:effectRef>
              <a:fontRef idx="minor">
                <a:schemeClr val="tx1"/>
              </a:fontRef>
            </p:style>
          </p:cxnSp>
          <p:sp>
            <p:nvSpPr>
              <p:cNvPr id="14" name="Flowchart: Connector 13">
                <a:extLst>
                  <a:ext uri="{FF2B5EF4-FFF2-40B4-BE49-F238E27FC236}">
                    <a16:creationId xmlns:a16="http://schemas.microsoft.com/office/drawing/2014/main" id="{F680999A-A504-4BB4-8F4D-20639042535D}"/>
                  </a:ext>
                </a:extLst>
              </p:cNvPr>
              <p:cNvSpPr/>
              <p:nvPr/>
            </p:nvSpPr>
            <p:spPr>
              <a:xfrm>
                <a:off x="1884935" y="4564633"/>
                <a:ext cx="175491" cy="1539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
              </a:p>
            </p:txBody>
          </p:sp>
          <p:cxnSp>
            <p:nvCxnSpPr>
              <p:cNvPr id="25" name="Straight Connector 24">
                <a:extLst>
                  <a:ext uri="{FF2B5EF4-FFF2-40B4-BE49-F238E27FC236}">
                    <a16:creationId xmlns:a16="http://schemas.microsoft.com/office/drawing/2014/main" id="{3DB4D29E-8573-4062-BF71-3888443B4D6D}"/>
                  </a:ext>
                </a:extLst>
              </p:cNvPr>
              <p:cNvCxnSpPr>
                <a:cxnSpLocks/>
              </p:cNvCxnSpPr>
              <p:nvPr/>
            </p:nvCxnSpPr>
            <p:spPr>
              <a:xfrm>
                <a:off x="2132078" y="5082143"/>
                <a:ext cx="1620000" cy="5839"/>
              </a:xfrm>
              <a:prstGeom prst="line">
                <a:avLst/>
              </a:prstGeom>
            </p:spPr>
            <p:style>
              <a:lnRef idx="3">
                <a:schemeClr val="accent1"/>
              </a:lnRef>
              <a:fillRef idx="0">
                <a:schemeClr val="accent1"/>
              </a:fillRef>
              <a:effectRef idx="2">
                <a:schemeClr val="accent1"/>
              </a:effectRef>
              <a:fontRef idx="minor">
                <a:schemeClr val="tx1"/>
              </a:fontRef>
            </p:style>
          </p:cxnSp>
          <p:sp>
            <p:nvSpPr>
              <p:cNvPr id="26" name="Flowchart: Connector 25">
                <a:extLst>
                  <a:ext uri="{FF2B5EF4-FFF2-40B4-BE49-F238E27FC236}">
                    <a16:creationId xmlns:a16="http://schemas.microsoft.com/office/drawing/2014/main" id="{E0D949D9-6965-4263-9B86-881520FF799A}"/>
                  </a:ext>
                </a:extLst>
              </p:cNvPr>
              <p:cNvSpPr/>
              <p:nvPr/>
            </p:nvSpPr>
            <p:spPr>
              <a:xfrm>
                <a:off x="1893161" y="5008095"/>
                <a:ext cx="175491" cy="1539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
              </a:p>
            </p:txBody>
          </p:sp>
          <p:sp>
            <p:nvSpPr>
              <p:cNvPr id="37" name="TextBox 36">
                <a:extLst>
                  <a:ext uri="{FF2B5EF4-FFF2-40B4-BE49-F238E27FC236}">
                    <a16:creationId xmlns:a16="http://schemas.microsoft.com/office/drawing/2014/main" id="{B53D1BC8-4BD3-4FBC-BEA2-69285D9FABC9}"/>
                  </a:ext>
                </a:extLst>
              </p:cNvPr>
              <p:cNvSpPr txBox="1"/>
              <p:nvPr/>
            </p:nvSpPr>
            <p:spPr>
              <a:xfrm>
                <a:off x="1998513" y="3527640"/>
                <a:ext cx="1619545" cy="379016"/>
              </a:xfrm>
              <a:prstGeom prst="rect">
                <a:avLst/>
              </a:prstGeom>
              <a:noFill/>
            </p:spPr>
            <p:txBody>
              <a:bodyPr wrap="square" rtlCol="0">
                <a:spAutoFit/>
              </a:bodyPr>
              <a:lstStyle/>
              <a:p>
                <a:r>
                  <a:rPr lang="en-CA" sz="100" dirty="0">
                    <a:solidFill>
                      <a:schemeClr val="accent1">
                        <a:lumMod val="50000"/>
                      </a:schemeClr>
                    </a:solidFill>
                  </a:rPr>
                  <a:t>Username: nityasavaliya</a:t>
                </a:r>
              </a:p>
            </p:txBody>
          </p:sp>
          <p:sp>
            <p:nvSpPr>
              <p:cNvPr id="38" name="TextBox 37">
                <a:extLst>
                  <a:ext uri="{FF2B5EF4-FFF2-40B4-BE49-F238E27FC236}">
                    <a16:creationId xmlns:a16="http://schemas.microsoft.com/office/drawing/2014/main" id="{D29B2DA5-5C4B-412E-8731-6297402A46AA}"/>
                  </a:ext>
                </a:extLst>
              </p:cNvPr>
              <p:cNvSpPr txBox="1"/>
              <p:nvPr/>
            </p:nvSpPr>
            <p:spPr>
              <a:xfrm>
                <a:off x="2013956" y="4861575"/>
                <a:ext cx="1576247" cy="379016"/>
              </a:xfrm>
              <a:prstGeom prst="rect">
                <a:avLst/>
              </a:prstGeom>
              <a:noFill/>
            </p:spPr>
            <p:txBody>
              <a:bodyPr wrap="square" rtlCol="0">
                <a:spAutoFit/>
              </a:bodyPr>
              <a:lstStyle/>
              <a:p>
                <a:r>
                  <a:rPr lang="en-CA" sz="100" dirty="0">
                    <a:solidFill>
                      <a:schemeClr val="accent1">
                        <a:lumMod val="50000"/>
                      </a:schemeClr>
                    </a:solidFill>
                  </a:rPr>
                  <a:t>Password: ********</a:t>
                </a:r>
              </a:p>
            </p:txBody>
          </p:sp>
          <p:sp>
            <p:nvSpPr>
              <p:cNvPr id="39" name="TextBox 38">
                <a:extLst>
                  <a:ext uri="{FF2B5EF4-FFF2-40B4-BE49-F238E27FC236}">
                    <a16:creationId xmlns:a16="http://schemas.microsoft.com/office/drawing/2014/main" id="{167FF1AE-A543-477B-B2CF-6ECD00BC9A89}"/>
                  </a:ext>
                </a:extLst>
              </p:cNvPr>
              <p:cNvSpPr txBox="1"/>
              <p:nvPr/>
            </p:nvSpPr>
            <p:spPr>
              <a:xfrm>
                <a:off x="2010922" y="5306221"/>
                <a:ext cx="1923621" cy="379016"/>
              </a:xfrm>
              <a:prstGeom prst="rect">
                <a:avLst/>
              </a:prstGeom>
              <a:noFill/>
            </p:spPr>
            <p:txBody>
              <a:bodyPr wrap="square" rtlCol="0">
                <a:spAutoFit/>
              </a:bodyPr>
              <a:lstStyle/>
              <a:p>
                <a:r>
                  <a:rPr lang="en-CA" sz="100" dirty="0">
                    <a:solidFill>
                      <a:schemeClr val="accent1">
                        <a:lumMod val="50000"/>
                      </a:schemeClr>
                    </a:solidFill>
                  </a:rPr>
                  <a:t>Confirmed Password:********</a:t>
                </a:r>
              </a:p>
            </p:txBody>
          </p:sp>
          <p:sp>
            <p:nvSpPr>
              <p:cNvPr id="42" name="TextBox 41">
                <a:extLst>
                  <a:ext uri="{FF2B5EF4-FFF2-40B4-BE49-F238E27FC236}">
                    <a16:creationId xmlns:a16="http://schemas.microsoft.com/office/drawing/2014/main" id="{E407E2D3-81E1-402C-B35A-5CE48F10E767}"/>
                  </a:ext>
                </a:extLst>
              </p:cNvPr>
              <p:cNvSpPr txBox="1"/>
              <p:nvPr/>
            </p:nvSpPr>
            <p:spPr>
              <a:xfrm>
                <a:off x="2029402" y="3972285"/>
                <a:ext cx="1576247" cy="379016"/>
              </a:xfrm>
              <a:prstGeom prst="rect">
                <a:avLst/>
              </a:prstGeom>
              <a:noFill/>
            </p:spPr>
            <p:txBody>
              <a:bodyPr wrap="square" rtlCol="0">
                <a:spAutoFit/>
              </a:bodyPr>
              <a:lstStyle/>
              <a:p>
                <a:r>
                  <a:rPr lang="en-CA" sz="100" dirty="0">
                    <a:solidFill>
                      <a:schemeClr val="accent1">
                        <a:lumMod val="50000"/>
                      </a:schemeClr>
                    </a:solidFill>
                  </a:rPr>
                  <a:t>First Name: Nitya</a:t>
                </a:r>
              </a:p>
            </p:txBody>
          </p:sp>
          <p:cxnSp>
            <p:nvCxnSpPr>
              <p:cNvPr id="43" name="Straight Connector 42">
                <a:extLst>
                  <a:ext uri="{FF2B5EF4-FFF2-40B4-BE49-F238E27FC236}">
                    <a16:creationId xmlns:a16="http://schemas.microsoft.com/office/drawing/2014/main" id="{26AEFAEA-9F28-433F-ADD7-FA32A4E6E561}"/>
                  </a:ext>
                </a:extLst>
              </p:cNvPr>
              <p:cNvCxnSpPr>
                <a:cxnSpLocks/>
              </p:cNvCxnSpPr>
              <p:nvPr/>
            </p:nvCxnSpPr>
            <p:spPr>
              <a:xfrm flipV="1">
                <a:off x="2136192" y="5528525"/>
                <a:ext cx="1620000"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Flowchart: Connector 43">
                <a:extLst>
                  <a:ext uri="{FF2B5EF4-FFF2-40B4-BE49-F238E27FC236}">
                    <a16:creationId xmlns:a16="http://schemas.microsoft.com/office/drawing/2014/main" id="{C9B3ABCD-0E27-4EBD-9871-D2AE514FF9BB}"/>
                  </a:ext>
                </a:extLst>
              </p:cNvPr>
              <p:cNvSpPr/>
              <p:nvPr/>
            </p:nvSpPr>
            <p:spPr>
              <a:xfrm>
                <a:off x="1889047" y="5451557"/>
                <a:ext cx="175491" cy="1539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
              </a:p>
            </p:txBody>
          </p:sp>
          <p:sp>
            <p:nvSpPr>
              <p:cNvPr id="46" name="TextBox 45">
                <a:extLst>
                  <a:ext uri="{FF2B5EF4-FFF2-40B4-BE49-F238E27FC236}">
                    <a16:creationId xmlns:a16="http://schemas.microsoft.com/office/drawing/2014/main" id="{38B1D93E-CC74-492E-93BF-91DB1826D19D}"/>
                  </a:ext>
                </a:extLst>
              </p:cNvPr>
              <p:cNvSpPr txBox="1"/>
              <p:nvPr/>
            </p:nvSpPr>
            <p:spPr>
              <a:xfrm>
                <a:off x="2026365" y="4416934"/>
                <a:ext cx="1576247" cy="379016"/>
              </a:xfrm>
              <a:prstGeom prst="rect">
                <a:avLst/>
              </a:prstGeom>
              <a:noFill/>
            </p:spPr>
            <p:txBody>
              <a:bodyPr wrap="square" rtlCol="0">
                <a:spAutoFit/>
              </a:bodyPr>
              <a:lstStyle/>
              <a:p>
                <a:r>
                  <a:rPr lang="en-CA" sz="100" dirty="0">
                    <a:solidFill>
                      <a:schemeClr val="accent1">
                        <a:lumMod val="50000"/>
                      </a:schemeClr>
                    </a:solidFill>
                  </a:rPr>
                  <a:t>Last Name: Savaliya</a:t>
                </a:r>
              </a:p>
            </p:txBody>
          </p:sp>
          <p:grpSp>
            <p:nvGrpSpPr>
              <p:cNvPr id="50" name="Graphic 29" descr="User">
                <a:extLst>
                  <a:ext uri="{FF2B5EF4-FFF2-40B4-BE49-F238E27FC236}">
                    <a16:creationId xmlns:a16="http://schemas.microsoft.com/office/drawing/2014/main" id="{C6C96A28-7288-40DA-9F15-72AA467ECBFB}"/>
                  </a:ext>
                </a:extLst>
              </p:cNvPr>
              <p:cNvGrpSpPr/>
              <p:nvPr/>
            </p:nvGrpSpPr>
            <p:grpSpPr>
              <a:xfrm>
                <a:off x="1879143" y="2882907"/>
                <a:ext cx="489914" cy="520534"/>
                <a:chOff x="1879143" y="2882907"/>
                <a:chExt cx="489914" cy="520534"/>
              </a:xfrm>
              <a:solidFill>
                <a:srgbClr val="EC7016"/>
              </a:solidFill>
            </p:grpSpPr>
            <p:sp>
              <p:nvSpPr>
                <p:cNvPr id="51" name="Freeform: Shape 50">
                  <a:extLst>
                    <a:ext uri="{FF2B5EF4-FFF2-40B4-BE49-F238E27FC236}">
                      <a16:creationId xmlns:a16="http://schemas.microsoft.com/office/drawing/2014/main" id="{03A48F80-AD5F-4F4C-99C6-E3A67004DDE2}"/>
                    </a:ext>
                  </a:extLst>
                </p:cNvPr>
                <p:cNvSpPr/>
                <p:nvPr/>
              </p:nvSpPr>
              <p:spPr>
                <a:xfrm>
                  <a:off x="2001622" y="2882907"/>
                  <a:ext cx="244957" cy="244957"/>
                </a:xfrm>
                <a:custGeom>
                  <a:avLst/>
                  <a:gdLst>
                    <a:gd name="connsiteX0" fmla="*/ 244957 w 244957"/>
                    <a:gd name="connsiteY0" fmla="*/ 122479 h 244957"/>
                    <a:gd name="connsiteX1" fmla="*/ 122479 w 244957"/>
                    <a:gd name="connsiteY1" fmla="*/ 244957 h 244957"/>
                    <a:gd name="connsiteX2" fmla="*/ 0 w 244957"/>
                    <a:gd name="connsiteY2" fmla="*/ 122479 h 244957"/>
                    <a:gd name="connsiteX3" fmla="*/ 122479 w 244957"/>
                    <a:gd name="connsiteY3" fmla="*/ 0 h 244957"/>
                    <a:gd name="connsiteX4" fmla="*/ 244957 w 244957"/>
                    <a:gd name="connsiteY4" fmla="*/ 122479 h 2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57" h="244957">
                      <a:moveTo>
                        <a:pt x="244957" y="122479"/>
                      </a:moveTo>
                      <a:cubicBezTo>
                        <a:pt x="244957" y="190122"/>
                        <a:pt x="190122" y="244957"/>
                        <a:pt x="122479" y="244957"/>
                      </a:cubicBezTo>
                      <a:cubicBezTo>
                        <a:pt x="54836" y="244957"/>
                        <a:pt x="0" y="190122"/>
                        <a:pt x="0" y="122479"/>
                      </a:cubicBezTo>
                      <a:cubicBezTo>
                        <a:pt x="0" y="54836"/>
                        <a:pt x="54836" y="0"/>
                        <a:pt x="122479" y="0"/>
                      </a:cubicBezTo>
                      <a:cubicBezTo>
                        <a:pt x="190122" y="0"/>
                        <a:pt x="244957" y="54836"/>
                        <a:pt x="244957" y="122479"/>
                      </a:cubicBezTo>
                      <a:close/>
                    </a:path>
                  </a:pathLst>
                </a:custGeom>
                <a:solidFill>
                  <a:schemeClr val="accent1"/>
                </a:solidFill>
                <a:ln w="7640" cap="flat">
                  <a:noFill/>
                  <a:prstDash val="solid"/>
                  <a:miter/>
                </a:ln>
              </p:spPr>
              <p:txBody>
                <a:bodyPr rtlCol="0" anchor="ctr"/>
                <a:lstStyle/>
                <a:p>
                  <a:endParaRPr lang="en-CA" sz="200"/>
                </a:p>
              </p:txBody>
            </p:sp>
            <p:sp>
              <p:nvSpPr>
                <p:cNvPr id="52" name="Freeform: Shape 51">
                  <a:extLst>
                    <a:ext uri="{FF2B5EF4-FFF2-40B4-BE49-F238E27FC236}">
                      <a16:creationId xmlns:a16="http://schemas.microsoft.com/office/drawing/2014/main" id="{1D4BE042-809E-49E1-800F-81B51933CFEE}"/>
                    </a:ext>
                  </a:extLst>
                </p:cNvPr>
                <p:cNvSpPr/>
                <p:nvPr/>
              </p:nvSpPr>
              <p:spPr>
                <a:xfrm>
                  <a:off x="1879143" y="3158484"/>
                  <a:ext cx="489914" cy="244957"/>
                </a:xfrm>
                <a:custGeom>
                  <a:avLst/>
                  <a:gdLst>
                    <a:gd name="connsiteX0" fmla="*/ 489915 w 489914"/>
                    <a:gd name="connsiteY0" fmla="*/ 244957 h 244957"/>
                    <a:gd name="connsiteX1" fmla="*/ 489915 w 489914"/>
                    <a:gd name="connsiteY1" fmla="*/ 122479 h 244957"/>
                    <a:gd name="connsiteX2" fmla="*/ 465419 w 489914"/>
                    <a:gd name="connsiteY2" fmla="*/ 73487 h 244957"/>
                    <a:gd name="connsiteX3" fmla="*/ 346002 w 489914"/>
                    <a:gd name="connsiteY3" fmla="*/ 15310 h 244957"/>
                    <a:gd name="connsiteX4" fmla="*/ 244957 w 489914"/>
                    <a:gd name="connsiteY4" fmla="*/ 0 h 244957"/>
                    <a:gd name="connsiteX5" fmla="*/ 143912 w 489914"/>
                    <a:gd name="connsiteY5" fmla="*/ 15310 h 244957"/>
                    <a:gd name="connsiteX6" fmla="*/ 24496 w 489914"/>
                    <a:gd name="connsiteY6" fmla="*/ 73487 h 244957"/>
                    <a:gd name="connsiteX7" fmla="*/ 0 w 489914"/>
                    <a:gd name="connsiteY7" fmla="*/ 122479 h 244957"/>
                    <a:gd name="connsiteX8" fmla="*/ 0 w 489914"/>
                    <a:gd name="connsiteY8" fmla="*/ 244957 h 244957"/>
                    <a:gd name="connsiteX9" fmla="*/ 489915 w 489914"/>
                    <a:gd name="connsiteY9" fmla="*/ 244957 h 2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914" h="244957">
                      <a:moveTo>
                        <a:pt x="489915" y="244957"/>
                      </a:moveTo>
                      <a:lnTo>
                        <a:pt x="489915" y="122479"/>
                      </a:lnTo>
                      <a:cubicBezTo>
                        <a:pt x="489915" y="104107"/>
                        <a:pt x="480729" y="85735"/>
                        <a:pt x="465419" y="73487"/>
                      </a:cubicBezTo>
                      <a:cubicBezTo>
                        <a:pt x="431737" y="45930"/>
                        <a:pt x="388870" y="27558"/>
                        <a:pt x="346002" y="15310"/>
                      </a:cubicBezTo>
                      <a:cubicBezTo>
                        <a:pt x="315383" y="6124"/>
                        <a:pt x="281701" y="0"/>
                        <a:pt x="244957" y="0"/>
                      </a:cubicBezTo>
                      <a:cubicBezTo>
                        <a:pt x="211276" y="0"/>
                        <a:pt x="177594" y="6124"/>
                        <a:pt x="143912" y="15310"/>
                      </a:cubicBezTo>
                      <a:cubicBezTo>
                        <a:pt x="101045" y="27558"/>
                        <a:pt x="58177" y="48991"/>
                        <a:pt x="24496" y="73487"/>
                      </a:cubicBezTo>
                      <a:cubicBezTo>
                        <a:pt x="9186" y="85735"/>
                        <a:pt x="0" y="104107"/>
                        <a:pt x="0" y="122479"/>
                      </a:cubicBezTo>
                      <a:lnTo>
                        <a:pt x="0" y="244957"/>
                      </a:lnTo>
                      <a:lnTo>
                        <a:pt x="489915" y="244957"/>
                      </a:lnTo>
                      <a:close/>
                    </a:path>
                  </a:pathLst>
                </a:custGeom>
                <a:solidFill>
                  <a:schemeClr val="accent1"/>
                </a:solidFill>
                <a:ln w="7640" cap="flat">
                  <a:noFill/>
                  <a:prstDash val="solid"/>
                  <a:miter/>
                </a:ln>
              </p:spPr>
              <p:txBody>
                <a:bodyPr rtlCol="0" anchor="ctr"/>
                <a:lstStyle/>
                <a:p>
                  <a:endParaRPr lang="en-CA" sz="200"/>
                </a:p>
              </p:txBody>
            </p:sp>
          </p:grpSp>
          <p:grpSp>
            <p:nvGrpSpPr>
              <p:cNvPr id="53" name="Content Placeholder 23" descr="Pencil">
                <a:extLst>
                  <a:ext uri="{FF2B5EF4-FFF2-40B4-BE49-F238E27FC236}">
                    <a16:creationId xmlns:a16="http://schemas.microsoft.com/office/drawing/2014/main" id="{DA31A776-D381-4612-BDB3-C611E2070363}"/>
                  </a:ext>
                </a:extLst>
              </p:cNvPr>
              <p:cNvGrpSpPr/>
              <p:nvPr/>
            </p:nvGrpSpPr>
            <p:grpSpPr>
              <a:xfrm>
                <a:off x="2856775" y="4199674"/>
                <a:ext cx="1090828" cy="1366312"/>
                <a:chOff x="2856775" y="4199674"/>
                <a:chExt cx="1090828" cy="1366312"/>
              </a:xfrm>
            </p:grpSpPr>
            <p:sp>
              <p:nvSpPr>
                <p:cNvPr id="54" name="Freeform: Shape 53">
                  <a:extLst>
                    <a:ext uri="{FF2B5EF4-FFF2-40B4-BE49-F238E27FC236}">
                      <a16:creationId xmlns:a16="http://schemas.microsoft.com/office/drawing/2014/main" id="{9964810B-F416-4F31-B19F-EBD6E8D7B909}"/>
                    </a:ext>
                  </a:extLst>
                </p:cNvPr>
                <p:cNvSpPr/>
                <p:nvPr/>
              </p:nvSpPr>
              <p:spPr>
                <a:xfrm>
                  <a:off x="2947677" y="4468666"/>
                  <a:ext cx="785168" cy="983459"/>
                </a:xfrm>
                <a:custGeom>
                  <a:avLst/>
                  <a:gdLst>
                    <a:gd name="connsiteX0" fmla="*/ 193167 w 785168"/>
                    <a:gd name="connsiteY0" fmla="*/ 742932 h 983459"/>
                    <a:gd name="connsiteX1" fmla="*/ 193167 w 785168"/>
                    <a:gd name="connsiteY1" fmla="*/ 843982 h 983459"/>
                    <a:gd name="connsiteX2" fmla="*/ 96584 w 785168"/>
                    <a:gd name="connsiteY2" fmla="*/ 883833 h 983459"/>
                    <a:gd name="connsiteX3" fmla="*/ 79540 w 785168"/>
                    <a:gd name="connsiteY3" fmla="*/ 862484 h 983459"/>
                    <a:gd name="connsiteX4" fmla="*/ 111355 w 785168"/>
                    <a:gd name="connsiteY4" fmla="*/ 741509 h 983459"/>
                    <a:gd name="connsiteX5" fmla="*/ 193167 w 785168"/>
                    <a:gd name="connsiteY5" fmla="*/ 742932 h 983459"/>
                    <a:gd name="connsiteX6" fmla="*/ 639725 w 785168"/>
                    <a:gd name="connsiteY6" fmla="*/ 0 h 983459"/>
                    <a:gd name="connsiteX7" fmla="*/ 71586 w 785168"/>
                    <a:gd name="connsiteY7" fmla="*/ 713044 h 983459"/>
                    <a:gd name="connsiteX8" fmla="*/ 0 w 785168"/>
                    <a:gd name="connsiteY8" fmla="*/ 983460 h 983459"/>
                    <a:gd name="connsiteX9" fmla="*/ 217029 w 785168"/>
                    <a:gd name="connsiteY9" fmla="*/ 893796 h 983459"/>
                    <a:gd name="connsiteX10" fmla="*/ 785169 w 785168"/>
                    <a:gd name="connsiteY10" fmla="*/ 182175 h 9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68" h="983459">
                      <a:moveTo>
                        <a:pt x="193167" y="742932"/>
                      </a:moveTo>
                      <a:cubicBezTo>
                        <a:pt x="215893" y="771397"/>
                        <a:pt x="215893" y="815517"/>
                        <a:pt x="193167" y="843982"/>
                      </a:cubicBezTo>
                      <a:lnTo>
                        <a:pt x="96584" y="883833"/>
                      </a:lnTo>
                      <a:lnTo>
                        <a:pt x="79540" y="862484"/>
                      </a:lnTo>
                      <a:lnTo>
                        <a:pt x="111355" y="741509"/>
                      </a:lnTo>
                      <a:cubicBezTo>
                        <a:pt x="135217" y="714467"/>
                        <a:pt x="170442" y="714467"/>
                        <a:pt x="193167" y="742932"/>
                      </a:cubicBezTo>
                      <a:close/>
                      <a:moveTo>
                        <a:pt x="639725" y="0"/>
                      </a:moveTo>
                      <a:lnTo>
                        <a:pt x="71586" y="713044"/>
                      </a:lnTo>
                      <a:lnTo>
                        <a:pt x="0" y="983460"/>
                      </a:lnTo>
                      <a:lnTo>
                        <a:pt x="217029" y="893796"/>
                      </a:lnTo>
                      <a:lnTo>
                        <a:pt x="785169" y="182175"/>
                      </a:lnTo>
                    </a:path>
                  </a:pathLst>
                </a:custGeom>
                <a:solidFill>
                  <a:srgbClr val="000000"/>
                </a:solidFill>
                <a:ln w="11311" cap="flat">
                  <a:noFill/>
                  <a:prstDash val="solid"/>
                  <a:miter/>
                </a:ln>
              </p:spPr>
              <p:txBody>
                <a:bodyPr rtlCol="0" anchor="ctr"/>
                <a:lstStyle/>
                <a:p>
                  <a:endParaRPr lang="en-CA" sz="200"/>
                </a:p>
              </p:txBody>
            </p:sp>
            <p:sp>
              <p:nvSpPr>
                <p:cNvPr id="55" name="Freeform: Shape 54">
                  <a:extLst>
                    <a:ext uri="{FF2B5EF4-FFF2-40B4-BE49-F238E27FC236}">
                      <a16:creationId xmlns:a16="http://schemas.microsoft.com/office/drawing/2014/main" id="{46D9E9F3-414A-44CE-A367-1B1F9187D261}"/>
                    </a:ext>
                  </a:extLst>
                </p:cNvPr>
                <p:cNvSpPr/>
                <p:nvPr/>
              </p:nvSpPr>
              <p:spPr>
                <a:xfrm>
                  <a:off x="3619218" y="4312110"/>
                  <a:ext cx="238479" cy="297457"/>
                </a:xfrm>
                <a:custGeom>
                  <a:avLst/>
                  <a:gdLst>
                    <a:gd name="connsiteX0" fmla="*/ 224983 w 238479"/>
                    <a:gd name="connsiteY0" fmla="*/ 118129 h 297457"/>
                    <a:gd name="connsiteX1" fmla="*/ 144308 w 238479"/>
                    <a:gd name="connsiteY1" fmla="*/ 17079 h 297457"/>
                    <a:gd name="connsiteX2" fmla="*/ 79540 w 238479"/>
                    <a:gd name="connsiteY2" fmla="*/ 17079 h 297457"/>
                    <a:gd name="connsiteX3" fmla="*/ 0 w 238479"/>
                    <a:gd name="connsiteY3" fmla="*/ 116706 h 297457"/>
                    <a:gd name="connsiteX4" fmla="*/ 144308 w 238479"/>
                    <a:gd name="connsiteY4" fmla="*/ 297458 h 297457"/>
                    <a:gd name="connsiteX5" fmla="*/ 223847 w 238479"/>
                    <a:gd name="connsiteY5" fmla="*/ 197831 h 297457"/>
                    <a:gd name="connsiteX6" fmla="*/ 224983 w 238479"/>
                    <a:gd name="connsiteY6" fmla="*/ 118129 h 29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479" h="297457">
                      <a:moveTo>
                        <a:pt x="224983" y="118129"/>
                      </a:moveTo>
                      <a:lnTo>
                        <a:pt x="144308" y="17079"/>
                      </a:lnTo>
                      <a:cubicBezTo>
                        <a:pt x="126127" y="-5693"/>
                        <a:pt x="97720" y="-5693"/>
                        <a:pt x="79540" y="17079"/>
                      </a:cubicBezTo>
                      <a:lnTo>
                        <a:pt x="0" y="116706"/>
                      </a:lnTo>
                      <a:lnTo>
                        <a:pt x="144308" y="297458"/>
                      </a:lnTo>
                      <a:lnTo>
                        <a:pt x="223847" y="197831"/>
                      </a:lnTo>
                      <a:cubicBezTo>
                        <a:pt x="243164" y="176482"/>
                        <a:pt x="243164" y="140901"/>
                        <a:pt x="224983" y="118129"/>
                      </a:cubicBezTo>
                      <a:close/>
                    </a:path>
                  </a:pathLst>
                </a:custGeom>
                <a:solidFill>
                  <a:srgbClr val="000000"/>
                </a:solidFill>
                <a:ln w="11311" cap="flat">
                  <a:noFill/>
                  <a:prstDash val="solid"/>
                  <a:miter/>
                </a:ln>
              </p:spPr>
              <p:txBody>
                <a:bodyPr rtlCol="0" anchor="ctr"/>
                <a:lstStyle/>
                <a:p>
                  <a:endParaRPr lang="en-CA" sz="200"/>
                </a:p>
              </p:txBody>
            </p:sp>
          </p:grpSp>
        </p:grpSp>
        <p:grpSp>
          <p:nvGrpSpPr>
            <p:cNvPr id="57" name="Group 56">
              <a:extLst>
                <a:ext uri="{FF2B5EF4-FFF2-40B4-BE49-F238E27FC236}">
                  <a16:creationId xmlns:a16="http://schemas.microsoft.com/office/drawing/2014/main" id="{5C3765CA-DBA8-4F17-ADD1-56AB743B7E25}"/>
                </a:ext>
              </a:extLst>
            </p:cNvPr>
            <p:cNvGrpSpPr/>
            <p:nvPr/>
          </p:nvGrpSpPr>
          <p:grpSpPr>
            <a:xfrm>
              <a:off x="2464807" y="2759636"/>
              <a:ext cx="2168596" cy="2844800"/>
              <a:chOff x="1779007" y="2785036"/>
              <a:chExt cx="2168596" cy="2844800"/>
            </a:xfrm>
          </p:grpSpPr>
          <p:sp>
            <p:nvSpPr>
              <p:cNvPr id="58" name="Flowchart: Card 57">
                <a:extLst>
                  <a:ext uri="{FF2B5EF4-FFF2-40B4-BE49-F238E27FC236}">
                    <a16:creationId xmlns:a16="http://schemas.microsoft.com/office/drawing/2014/main" id="{00A8B060-9ACB-44B4-9650-5BE068D854D1}"/>
                  </a:ext>
                </a:extLst>
              </p:cNvPr>
              <p:cNvSpPr/>
              <p:nvPr/>
            </p:nvSpPr>
            <p:spPr>
              <a:xfrm rot="5400000">
                <a:off x="1434375" y="3129668"/>
                <a:ext cx="2844800" cy="2155536"/>
              </a:xfrm>
              <a:prstGeom prst="flowChartPunchedCar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dirty="0"/>
              </a:p>
            </p:txBody>
          </p:sp>
          <p:cxnSp>
            <p:nvCxnSpPr>
              <p:cNvPr id="59" name="Straight Connector 58">
                <a:extLst>
                  <a:ext uri="{FF2B5EF4-FFF2-40B4-BE49-F238E27FC236}">
                    <a16:creationId xmlns:a16="http://schemas.microsoft.com/office/drawing/2014/main" id="{C84D50E7-6A38-4E4C-B191-2D9E6AA9D300}"/>
                  </a:ext>
                </a:extLst>
              </p:cNvPr>
              <p:cNvCxnSpPr>
                <a:cxnSpLocks/>
              </p:cNvCxnSpPr>
              <p:nvPr/>
            </p:nvCxnSpPr>
            <p:spPr>
              <a:xfrm flipV="1">
                <a:off x="2119742" y="3754677"/>
                <a:ext cx="1620000" cy="0"/>
              </a:xfrm>
              <a:prstGeom prst="line">
                <a:avLst/>
              </a:prstGeom>
            </p:spPr>
            <p:style>
              <a:lnRef idx="3">
                <a:schemeClr val="accent1"/>
              </a:lnRef>
              <a:fillRef idx="0">
                <a:schemeClr val="accent1"/>
              </a:fillRef>
              <a:effectRef idx="2">
                <a:schemeClr val="accent1"/>
              </a:effectRef>
              <a:fontRef idx="minor">
                <a:schemeClr val="tx1"/>
              </a:fontRef>
            </p:style>
          </p:cxnSp>
          <p:sp>
            <p:nvSpPr>
              <p:cNvPr id="60" name="Flowchart: Connector 59">
                <a:extLst>
                  <a:ext uri="{FF2B5EF4-FFF2-40B4-BE49-F238E27FC236}">
                    <a16:creationId xmlns:a16="http://schemas.microsoft.com/office/drawing/2014/main" id="{269560E8-F0AE-4059-A94C-B9753DBA7C5C}"/>
                  </a:ext>
                </a:extLst>
              </p:cNvPr>
              <p:cNvSpPr/>
              <p:nvPr/>
            </p:nvSpPr>
            <p:spPr>
              <a:xfrm>
                <a:off x="1876711" y="3677709"/>
                <a:ext cx="175491" cy="1539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cxnSp>
            <p:nvCxnSpPr>
              <p:cNvPr id="61" name="Straight Connector 60">
                <a:extLst>
                  <a:ext uri="{FF2B5EF4-FFF2-40B4-BE49-F238E27FC236}">
                    <a16:creationId xmlns:a16="http://schemas.microsoft.com/office/drawing/2014/main" id="{265850FA-2898-4053-878A-877D8EC363FE}"/>
                  </a:ext>
                </a:extLst>
              </p:cNvPr>
              <p:cNvCxnSpPr>
                <a:cxnSpLocks/>
              </p:cNvCxnSpPr>
              <p:nvPr/>
            </p:nvCxnSpPr>
            <p:spPr>
              <a:xfrm>
                <a:off x="2123854" y="4195220"/>
                <a:ext cx="1620000" cy="0"/>
              </a:xfrm>
              <a:prstGeom prst="line">
                <a:avLst/>
              </a:prstGeom>
            </p:spPr>
            <p:style>
              <a:lnRef idx="3">
                <a:schemeClr val="accent1"/>
              </a:lnRef>
              <a:fillRef idx="0">
                <a:schemeClr val="accent1"/>
              </a:fillRef>
              <a:effectRef idx="2">
                <a:schemeClr val="accent1"/>
              </a:effectRef>
              <a:fontRef idx="minor">
                <a:schemeClr val="tx1"/>
              </a:fontRef>
            </p:style>
          </p:cxnSp>
          <p:sp>
            <p:nvSpPr>
              <p:cNvPr id="62" name="Flowchart: Connector 61">
                <a:extLst>
                  <a:ext uri="{FF2B5EF4-FFF2-40B4-BE49-F238E27FC236}">
                    <a16:creationId xmlns:a16="http://schemas.microsoft.com/office/drawing/2014/main" id="{185861FE-2976-4140-9D7B-804D1ABBF87F}"/>
                  </a:ext>
                </a:extLst>
              </p:cNvPr>
              <p:cNvSpPr/>
              <p:nvPr/>
            </p:nvSpPr>
            <p:spPr>
              <a:xfrm>
                <a:off x="1880823" y="4121171"/>
                <a:ext cx="175491" cy="1539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cxnSp>
            <p:nvCxnSpPr>
              <p:cNvPr id="63" name="Straight Connector 62">
                <a:extLst>
                  <a:ext uri="{FF2B5EF4-FFF2-40B4-BE49-F238E27FC236}">
                    <a16:creationId xmlns:a16="http://schemas.microsoft.com/office/drawing/2014/main" id="{463A3906-83ED-45CD-9D4D-FC4F04D0C324}"/>
                  </a:ext>
                </a:extLst>
              </p:cNvPr>
              <p:cNvCxnSpPr>
                <a:cxnSpLocks/>
              </p:cNvCxnSpPr>
              <p:nvPr/>
            </p:nvCxnSpPr>
            <p:spPr>
              <a:xfrm>
                <a:off x="2127966" y="4635762"/>
                <a:ext cx="1620000" cy="5839"/>
              </a:xfrm>
              <a:prstGeom prst="line">
                <a:avLst/>
              </a:prstGeom>
            </p:spPr>
            <p:style>
              <a:lnRef idx="3">
                <a:schemeClr val="accent1"/>
              </a:lnRef>
              <a:fillRef idx="0">
                <a:schemeClr val="accent1"/>
              </a:fillRef>
              <a:effectRef idx="2">
                <a:schemeClr val="accent1"/>
              </a:effectRef>
              <a:fontRef idx="minor">
                <a:schemeClr val="tx1"/>
              </a:fontRef>
            </p:style>
          </p:cxnSp>
          <p:sp>
            <p:nvSpPr>
              <p:cNvPr id="64" name="Flowchart: Connector 63">
                <a:extLst>
                  <a:ext uri="{FF2B5EF4-FFF2-40B4-BE49-F238E27FC236}">
                    <a16:creationId xmlns:a16="http://schemas.microsoft.com/office/drawing/2014/main" id="{2DB079D2-5A4A-4CC8-8204-C93BC84CD3D5}"/>
                  </a:ext>
                </a:extLst>
              </p:cNvPr>
              <p:cNvSpPr/>
              <p:nvPr/>
            </p:nvSpPr>
            <p:spPr>
              <a:xfrm>
                <a:off x="1884935" y="4564633"/>
                <a:ext cx="175491" cy="1539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cxnSp>
            <p:nvCxnSpPr>
              <p:cNvPr id="65" name="Straight Connector 64">
                <a:extLst>
                  <a:ext uri="{FF2B5EF4-FFF2-40B4-BE49-F238E27FC236}">
                    <a16:creationId xmlns:a16="http://schemas.microsoft.com/office/drawing/2014/main" id="{ACBC35F2-39D8-4DBF-B642-94C314B010E4}"/>
                  </a:ext>
                </a:extLst>
              </p:cNvPr>
              <p:cNvCxnSpPr>
                <a:cxnSpLocks/>
              </p:cNvCxnSpPr>
              <p:nvPr/>
            </p:nvCxnSpPr>
            <p:spPr>
              <a:xfrm>
                <a:off x="2132078" y="5082143"/>
                <a:ext cx="1620000" cy="5839"/>
              </a:xfrm>
              <a:prstGeom prst="line">
                <a:avLst/>
              </a:prstGeom>
            </p:spPr>
            <p:style>
              <a:lnRef idx="3">
                <a:schemeClr val="accent1"/>
              </a:lnRef>
              <a:fillRef idx="0">
                <a:schemeClr val="accent1"/>
              </a:fillRef>
              <a:effectRef idx="2">
                <a:schemeClr val="accent1"/>
              </a:effectRef>
              <a:fontRef idx="minor">
                <a:schemeClr val="tx1"/>
              </a:fontRef>
            </p:style>
          </p:cxnSp>
          <p:sp>
            <p:nvSpPr>
              <p:cNvPr id="66" name="Flowchart: Connector 65">
                <a:extLst>
                  <a:ext uri="{FF2B5EF4-FFF2-40B4-BE49-F238E27FC236}">
                    <a16:creationId xmlns:a16="http://schemas.microsoft.com/office/drawing/2014/main" id="{01999288-9008-4D9D-BF07-B61DD735AC6E}"/>
                  </a:ext>
                </a:extLst>
              </p:cNvPr>
              <p:cNvSpPr/>
              <p:nvPr/>
            </p:nvSpPr>
            <p:spPr>
              <a:xfrm>
                <a:off x="1893161" y="5008095"/>
                <a:ext cx="175491" cy="1539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sp>
            <p:nvSpPr>
              <p:cNvPr id="67" name="TextBox 66">
                <a:extLst>
                  <a:ext uri="{FF2B5EF4-FFF2-40B4-BE49-F238E27FC236}">
                    <a16:creationId xmlns:a16="http://schemas.microsoft.com/office/drawing/2014/main" id="{0E213FDA-5B75-44B9-AC53-03F9D289FDAE}"/>
                  </a:ext>
                </a:extLst>
              </p:cNvPr>
              <p:cNvSpPr txBox="1"/>
              <p:nvPr/>
            </p:nvSpPr>
            <p:spPr>
              <a:xfrm>
                <a:off x="1998514" y="3527637"/>
                <a:ext cx="1619543" cy="316475"/>
              </a:xfrm>
              <a:prstGeom prst="rect">
                <a:avLst/>
              </a:prstGeom>
              <a:noFill/>
            </p:spPr>
            <p:txBody>
              <a:bodyPr wrap="square" rtlCol="0">
                <a:spAutoFit/>
              </a:bodyPr>
              <a:lstStyle/>
              <a:p>
                <a:r>
                  <a:rPr lang="en-CA" sz="600" dirty="0">
                    <a:solidFill>
                      <a:schemeClr val="accent1">
                        <a:lumMod val="50000"/>
                      </a:schemeClr>
                    </a:solidFill>
                  </a:rPr>
                  <a:t>Username: </a:t>
                </a:r>
                <a:r>
                  <a:rPr lang="en-CA" sz="600" dirty="0" err="1">
                    <a:solidFill>
                      <a:schemeClr val="accent1">
                        <a:lumMod val="50000"/>
                      </a:schemeClr>
                    </a:solidFill>
                  </a:rPr>
                  <a:t>nityasavaliya</a:t>
                </a:r>
                <a:endParaRPr lang="en-CA" sz="600" dirty="0">
                  <a:solidFill>
                    <a:schemeClr val="accent1">
                      <a:lumMod val="50000"/>
                    </a:schemeClr>
                  </a:solidFill>
                </a:endParaRPr>
              </a:p>
            </p:txBody>
          </p:sp>
          <p:sp>
            <p:nvSpPr>
              <p:cNvPr id="68" name="TextBox 67">
                <a:extLst>
                  <a:ext uri="{FF2B5EF4-FFF2-40B4-BE49-F238E27FC236}">
                    <a16:creationId xmlns:a16="http://schemas.microsoft.com/office/drawing/2014/main" id="{333B2841-09A7-4099-B25C-A0643AE0CA8B}"/>
                  </a:ext>
                </a:extLst>
              </p:cNvPr>
              <p:cNvSpPr txBox="1"/>
              <p:nvPr/>
            </p:nvSpPr>
            <p:spPr>
              <a:xfrm>
                <a:off x="2013957" y="4861578"/>
                <a:ext cx="1576247" cy="316475"/>
              </a:xfrm>
              <a:prstGeom prst="rect">
                <a:avLst/>
              </a:prstGeom>
              <a:noFill/>
            </p:spPr>
            <p:txBody>
              <a:bodyPr wrap="square" rtlCol="0">
                <a:spAutoFit/>
              </a:bodyPr>
              <a:lstStyle/>
              <a:p>
                <a:r>
                  <a:rPr lang="en-CA" sz="600" dirty="0">
                    <a:solidFill>
                      <a:schemeClr val="accent1">
                        <a:lumMod val="50000"/>
                      </a:schemeClr>
                    </a:solidFill>
                  </a:rPr>
                  <a:t>Password: ********</a:t>
                </a:r>
              </a:p>
            </p:txBody>
          </p:sp>
          <p:sp>
            <p:nvSpPr>
              <p:cNvPr id="69" name="TextBox 68">
                <a:extLst>
                  <a:ext uri="{FF2B5EF4-FFF2-40B4-BE49-F238E27FC236}">
                    <a16:creationId xmlns:a16="http://schemas.microsoft.com/office/drawing/2014/main" id="{C62E2E3B-BD62-4042-A6F8-8B8D1EBCA3C4}"/>
                  </a:ext>
                </a:extLst>
              </p:cNvPr>
              <p:cNvSpPr txBox="1"/>
              <p:nvPr/>
            </p:nvSpPr>
            <p:spPr>
              <a:xfrm>
                <a:off x="2010921" y="5306223"/>
                <a:ext cx="1923622" cy="316475"/>
              </a:xfrm>
              <a:prstGeom prst="rect">
                <a:avLst/>
              </a:prstGeom>
              <a:noFill/>
            </p:spPr>
            <p:txBody>
              <a:bodyPr wrap="square" rtlCol="0">
                <a:spAutoFit/>
              </a:bodyPr>
              <a:lstStyle/>
              <a:p>
                <a:r>
                  <a:rPr lang="en-CA" sz="600" dirty="0">
                    <a:solidFill>
                      <a:schemeClr val="accent1">
                        <a:lumMod val="50000"/>
                      </a:schemeClr>
                    </a:solidFill>
                  </a:rPr>
                  <a:t>Confirmed Password:********</a:t>
                </a:r>
              </a:p>
            </p:txBody>
          </p:sp>
          <p:sp>
            <p:nvSpPr>
              <p:cNvPr id="70" name="TextBox 69">
                <a:extLst>
                  <a:ext uri="{FF2B5EF4-FFF2-40B4-BE49-F238E27FC236}">
                    <a16:creationId xmlns:a16="http://schemas.microsoft.com/office/drawing/2014/main" id="{952C8290-0293-4CCD-87B2-8CDE6AF5322C}"/>
                  </a:ext>
                </a:extLst>
              </p:cNvPr>
              <p:cNvSpPr txBox="1"/>
              <p:nvPr/>
            </p:nvSpPr>
            <p:spPr>
              <a:xfrm>
                <a:off x="2029400" y="3972284"/>
                <a:ext cx="1576247" cy="316475"/>
              </a:xfrm>
              <a:prstGeom prst="rect">
                <a:avLst/>
              </a:prstGeom>
              <a:noFill/>
            </p:spPr>
            <p:txBody>
              <a:bodyPr wrap="square" rtlCol="0">
                <a:spAutoFit/>
              </a:bodyPr>
              <a:lstStyle/>
              <a:p>
                <a:r>
                  <a:rPr lang="en-CA" sz="600" dirty="0">
                    <a:solidFill>
                      <a:schemeClr val="accent1">
                        <a:lumMod val="50000"/>
                      </a:schemeClr>
                    </a:solidFill>
                  </a:rPr>
                  <a:t>First Name: Nitya</a:t>
                </a:r>
              </a:p>
            </p:txBody>
          </p:sp>
          <p:cxnSp>
            <p:nvCxnSpPr>
              <p:cNvPr id="71" name="Straight Connector 70">
                <a:extLst>
                  <a:ext uri="{FF2B5EF4-FFF2-40B4-BE49-F238E27FC236}">
                    <a16:creationId xmlns:a16="http://schemas.microsoft.com/office/drawing/2014/main" id="{469C2A43-E26E-4595-8FBC-D2315E70F0AC}"/>
                  </a:ext>
                </a:extLst>
              </p:cNvPr>
              <p:cNvCxnSpPr>
                <a:cxnSpLocks/>
              </p:cNvCxnSpPr>
              <p:nvPr/>
            </p:nvCxnSpPr>
            <p:spPr>
              <a:xfrm flipV="1">
                <a:off x="2136192" y="5528525"/>
                <a:ext cx="1620000" cy="0"/>
              </a:xfrm>
              <a:prstGeom prst="line">
                <a:avLst/>
              </a:prstGeom>
            </p:spPr>
            <p:style>
              <a:lnRef idx="3">
                <a:schemeClr val="accent1"/>
              </a:lnRef>
              <a:fillRef idx="0">
                <a:schemeClr val="accent1"/>
              </a:fillRef>
              <a:effectRef idx="2">
                <a:schemeClr val="accent1"/>
              </a:effectRef>
              <a:fontRef idx="minor">
                <a:schemeClr val="tx1"/>
              </a:fontRef>
            </p:style>
          </p:cxnSp>
          <p:sp>
            <p:nvSpPr>
              <p:cNvPr id="72" name="Flowchart: Connector 71">
                <a:extLst>
                  <a:ext uri="{FF2B5EF4-FFF2-40B4-BE49-F238E27FC236}">
                    <a16:creationId xmlns:a16="http://schemas.microsoft.com/office/drawing/2014/main" id="{4582FF8D-E6C1-41B4-A06E-0DE482DDCDD9}"/>
                  </a:ext>
                </a:extLst>
              </p:cNvPr>
              <p:cNvSpPr/>
              <p:nvPr/>
            </p:nvSpPr>
            <p:spPr>
              <a:xfrm>
                <a:off x="1889047" y="5451557"/>
                <a:ext cx="175491" cy="1539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a:p>
            </p:txBody>
          </p:sp>
          <p:sp>
            <p:nvSpPr>
              <p:cNvPr id="73" name="TextBox 72">
                <a:extLst>
                  <a:ext uri="{FF2B5EF4-FFF2-40B4-BE49-F238E27FC236}">
                    <a16:creationId xmlns:a16="http://schemas.microsoft.com/office/drawing/2014/main" id="{4FE29E90-0336-4BEC-B861-ACD6A4AB0E85}"/>
                  </a:ext>
                </a:extLst>
              </p:cNvPr>
              <p:cNvSpPr txBox="1"/>
              <p:nvPr/>
            </p:nvSpPr>
            <p:spPr>
              <a:xfrm>
                <a:off x="2026366" y="4416931"/>
                <a:ext cx="1576247" cy="316475"/>
              </a:xfrm>
              <a:prstGeom prst="rect">
                <a:avLst/>
              </a:prstGeom>
              <a:noFill/>
            </p:spPr>
            <p:txBody>
              <a:bodyPr wrap="square" rtlCol="0">
                <a:spAutoFit/>
              </a:bodyPr>
              <a:lstStyle/>
              <a:p>
                <a:r>
                  <a:rPr lang="en-CA" sz="600" dirty="0">
                    <a:solidFill>
                      <a:schemeClr val="accent1">
                        <a:lumMod val="50000"/>
                      </a:schemeClr>
                    </a:solidFill>
                  </a:rPr>
                  <a:t>Last Name: Savaliya</a:t>
                </a:r>
              </a:p>
            </p:txBody>
          </p:sp>
          <p:grpSp>
            <p:nvGrpSpPr>
              <p:cNvPr id="74" name="Graphic 29" descr="User">
                <a:extLst>
                  <a:ext uri="{FF2B5EF4-FFF2-40B4-BE49-F238E27FC236}">
                    <a16:creationId xmlns:a16="http://schemas.microsoft.com/office/drawing/2014/main" id="{A61844BC-94EF-45AF-BF9E-F32649428DFA}"/>
                  </a:ext>
                </a:extLst>
              </p:cNvPr>
              <p:cNvGrpSpPr/>
              <p:nvPr/>
            </p:nvGrpSpPr>
            <p:grpSpPr>
              <a:xfrm>
                <a:off x="1879143" y="2882907"/>
                <a:ext cx="489914" cy="520534"/>
                <a:chOff x="1879143" y="2882907"/>
                <a:chExt cx="489914" cy="520534"/>
              </a:xfrm>
              <a:solidFill>
                <a:srgbClr val="EC7016"/>
              </a:solidFill>
            </p:grpSpPr>
            <p:sp>
              <p:nvSpPr>
                <p:cNvPr id="78" name="Freeform: Shape 77">
                  <a:extLst>
                    <a:ext uri="{FF2B5EF4-FFF2-40B4-BE49-F238E27FC236}">
                      <a16:creationId xmlns:a16="http://schemas.microsoft.com/office/drawing/2014/main" id="{F3214EAE-646D-49BC-A33B-35CCAD07F6D6}"/>
                    </a:ext>
                  </a:extLst>
                </p:cNvPr>
                <p:cNvSpPr/>
                <p:nvPr/>
              </p:nvSpPr>
              <p:spPr>
                <a:xfrm>
                  <a:off x="2001622" y="2882907"/>
                  <a:ext cx="244957" cy="244957"/>
                </a:xfrm>
                <a:custGeom>
                  <a:avLst/>
                  <a:gdLst>
                    <a:gd name="connsiteX0" fmla="*/ 244957 w 244957"/>
                    <a:gd name="connsiteY0" fmla="*/ 122479 h 244957"/>
                    <a:gd name="connsiteX1" fmla="*/ 122479 w 244957"/>
                    <a:gd name="connsiteY1" fmla="*/ 244957 h 244957"/>
                    <a:gd name="connsiteX2" fmla="*/ 0 w 244957"/>
                    <a:gd name="connsiteY2" fmla="*/ 122479 h 244957"/>
                    <a:gd name="connsiteX3" fmla="*/ 122479 w 244957"/>
                    <a:gd name="connsiteY3" fmla="*/ 0 h 244957"/>
                    <a:gd name="connsiteX4" fmla="*/ 244957 w 244957"/>
                    <a:gd name="connsiteY4" fmla="*/ 122479 h 2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57" h="244957">
                      <a:moveTo>
                        <a:pt x="244957" y="122479"/>
                      </a:moveTo>
                      <a:cubicBezTo>
                        <a:pt x="244957" y="190122"/>
                        <a:pt x="190122" y="244957"/>
                        <a:pt x="122479" y="244957"/>
                      </a:cubicBezTo>
                      <a:cubicBezTo>
                        <a:pt x="54836" y="244957"/>
                        <a:pt x="0" y="190122"/>
                        <a:pt x="0" y="122479"/>
                      </a:cubicBezTo>
                      <a:cubicBezTo>
                        <a:pt x="0" y="54836"/>
                        <a:pt x="54836" y="0"/>
                        <a:pt x="122479" y="0"/>
                      </a:cubicBezTo>
                      <a:cubicBezTo>
                        <a:pt x="190122" y="0"/>
                        <a:pt x="244957" y="54836"/>
                        <a:pt x="244957" y="122479"/>
                      </a:cubicBezTo>
                      <a:close/>
                    </a:path>
                  </a:pathLst>
                </a:custGeom>
                <a:solidFill>
                  <a:schemeClr val="accent1"/>
                </a:solidFill>
                <a:ln w="7640" cap="flat">
                  <a:noFill/>
                  <a:prstDash val="solid"/>
                  <a:miter/>
                </a:ln>
              </p:spPr>
              <p:txBody>
                <a:bodyPr rtlCol="0" anchor="ctr"/>
                <a:lstStyle/>
                <a:p>
                  <a:endParaRPr lang="en-CA" sz="1000"/>
                </a:p>
              </p:txBody>
            </p:sp>
            <p:sp>
              <p:nvSpPr>
                <p:cNvPr id="79" name="Freeform: Shape 78">
                  <a:extLst>
                    <a:ext uri="{FF2B5EF4-FFF2-40B4-BE49-F238E27FC236}">
                      <a16:creationId xmlns:a16="http://schemas.microsoft.com/office/drawing/2014/main" id="{5B1B1EA9-DAFE-4C69-9C71-0A639AD190A2}"/>
                    </a:ext>
                  </a:extLst>
                </p:cNvPr>
                <p:cNvSpPr/>
                <p:nvPr/>
              </p:nvSpPr>
              <p:spPr>
                <a:xfrm>
                  <a:off x="1879143" y="3158484"/>
                  <a:ext cx="489914" cy="244957"/>
                </a:xfrm>
                <a:custGeom>
                  <a:avLst/>
                  <a:gdLst>
                    <a:gd name="connsiteX0" fmla="*/ 489915 w 489914"/>
                    <a:gd name="connsiteY0" fmla="*/ 244957 h 244957"/>
                    <a:gd name="connsiteX1" fmla="*/ 489915 w 489914"/>
                    <a:gd name="connsiteY1" fmla="*/ 122479 h 244957"/>
                    <a:gd name="connsiteX2" fmla="*/ 465419 w 489914"/>
                    <a:gd name="connsiteY2" fmla="*/ 73487 h 244957"/>
                    <a:gd name="connsiteX3" fmla="*/ 346002 w 489914"/>
                    <a:gd name="connsiteY3" fmla="*/ 15310 h 244957"/>
                    <a:gd name="connsiteX4" fmla="*/ 244957 w 489914"/>
                    <a:gd name="connsiteY4" fmla="*/ 0 h 244957"/>
                    <a:gd name="connsiteX5" fmla="*/ 143912 w 489914"/>
                    <a:gd name="connsiteY5" fmla="*/ 15310 h 244957"/>
                    <a:gd name="connsiteX6" fmla="*/ 24496 w 489914"/>
                    <a:gd name="connsiteY6" fmla="*/ 73487 h 244957"/>
                    <a:gd name="connsiteX7" fmla="*/ 0 w 489914"/>
                    <a:gd name="connsiteY7" fmla="*/ 122479 h 244957"/>
                    <a:gd name="connsiteX8" fmla="*/ 0 w 489914"/>
                    <a:gd name="connsiteY8" fmla="*/ 244957 h 244957"/>
                    <a:gd name="connsiteX9" fmla="*/ 489915 w 489914"/>
                    <a:gd name="connsiteY9" fmla="*/ 244957 h 2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914" h="244957">
                      <a:moveTo>
                        <a:pt x="489915" y="244957"/>
                      </a:moveTo>
                      <a:lnTo>
                        <a:pt x="489915" y="122479"/>
                      </a:lnTo>
                      <a:cubicBezTo>
                        <a:pt x="489915" y="104107"/>
                        <a:pt x="480729" y="85735"/>
                        <a:pt x="465419" y="73487"/>
                      </a:cubicBezTo>
                      <a:cubicBezTo>
                        <a:pt x="431737" y="45930"/>
                        <a:pt x="388870" y="27558"/>
                        <a:pt x="346002" y="15310"/>
                      </a:cubicBezTo>
                      <a:cubicBezTo>
                        <a:pt x="315383" y="6124"/>
                        <a:pt x="281701" y="0"/>
                        <a:pt x="244957" y="0"/>
                      </a:cubicBezTo>
                      <a:cubicBezTo>
                        <a:pt x="211276" y="0"/>
                        <a:pt x="177594" y="6124"/>
                        <a:pt x="143912" y="15310"/>
                      </a:cubicBezTo>
                      <a:cubicBezTo>
                        <a:pt x="101045" y="27558"/>
                        <a:pt x="58177" y="48991"/>
                        <a:pt x="24496" y="73487"/>
                      </a:cubicBezTo>
                      <a:cubicBezTo>
                        <a:pt x="9186" y="85735"/>
                        <a:pt x="0" y="104107"/>
                        <a:pt x="0" y="122479"/>
                      </a:cubicBezTo>
                      <a:lnTo>
                        <a:pt x="0" y="244957"/>
                      </a:lnTo>
                      <a:lnTo>
                        <a:pt x="489915" y="244957"/>
                      </a:lnTo>
                      <a:close/>
                    </a:path>
                  </a:pathLst>
                </a:custGeom>
                <a:solidFill>
                  <a:schemeClr val="accent1"/>
                </a:solidFill>
                <a:ln w="7640" cap="flat">
                  <a:noFill/>
                  <a:prstDash val="solid"/>
                  <a:miter/>
                </a:ln>
              </p:spPr>
              <p:txBody>
                <a:bodyPr rtlCol="0" anchor="ctr"/>
                <a:lstStyle/>
                <a:p>
                  <a:endParaRPr lang="en-CA" sz="1000"/>
                </a:p>
              </p:txBody>
            </p:sp>
          </p:grpSp>
          <p:grpSp>
            <p:nvGrpSpPr>
              <p:cNvPr id="75" name="Content Placeholder 23" descr="Pencil">
                <a:extLst>
                  <a:ext uri="{FF2B5EF4-FFF2-40B4-BE49-F238E27FC236}">
                    <a16:creationId xmlns:a16="http://schemas.microsoft.com/office/drawing/2014/main" id="{0413DC10-8F7C-42A5-BC38-43282B74955E}"/>
                  </a:ext>
                </a:extLst>
              </p:cNvPr>
              <p:cNvGrpSpPr/>
              <p:nvPr/>
            </p:nvGrpSpPr>
            <p:grpSpPr>
              <a:xfrm>
                <a:off x="2856775" y="4199674"/>
                <a:ext cx="1090828" cy="1366312"/>
                <a:chOff x="2856775" y="4199674"/>
                <a:chExt cx="1090828" cy="1366312"/>
              </a:xfrm>
            </p:grpSpPr>
            <p:sp>
              <p:nvSpPr>
                <p:cNvPr id="76" name="Freeform: Shape 75">
                  <a:extLst>
                    <a:ext uri="{FF2B5EF4-FFF2-40B4-BE49-F238E27FC236}">
                      <a16:creationId xmlns:a16="http://schemas.microsoft.com/office/drawing/2014/main" id="{796200BA-E907-40AC-9D4C-FEB12B0E5327}"/>
                    </a:ext>
                  </a:extLst>
                </p:cNvPr>
                <p:cNvSpPr/>
                <p:nvPr/>
              </p:nvSpPr>
              <p:spPr>
                <a:xfrm>
                  <a:off x="2947677" y="4468666"/>
                  <a:ext cx="785168" cy="983459"/>
                </a:xfrm>
                <a:custGeom>
                  <a:avLst/>
                  <a:gdLst>
                    <a:gd name="connsiteX0" fmla="*/ 193167 w 785168"/>
                    <a:gd name="connsiteY0" fmla="*/ 742932 h 983459"/>
                    <a:gd name="connsiteX1" fmla="*/ 193167 w 785168"/>
                    <a:gd name="connsiteY1" fmla="*/ 843982 h 983459"/>
                    <a:gd name="connsiteX2" fmla="*/ 96584 w 785168"/>
                    <a:gd name="connsiteY2" fmla="*/ 883833 h 983459"/>
                    <a:gd name="connsiteX3" fmla="*/ 79540 w 785168"/>
                    <a:gd name="connsiteY3" fmla="*/ 862484 h 983459"/>
                    <a:gd name="connsiteX4" fmla="*/ 111355 w 785168"/>
                    <a:gd name="connsiteY4" fmla="*/ 741509 h 983459"/>
                    <a:gd name="connsiteX5" fmla="*/ 193167 w 785168"/>
                    <a:gd name="connsiteY5" fmla="*/ 742932 h 983459"/>
                    <a:gd name="connsiteX6" fmla="*/ 639725 w 785168"/>
                    <a:gd name="connsiteY6" fmla="*/ 0 h 983459"/>
                    <a:gd name="connsiteX7" fmla="*/ 71586 w 785168"/>
                    <a:gd name="connsiteY7" fmla="*/ 713044 h 983459"/>
                    <a:gd name="connsiteX8" fmla="*/ 0 w 785168"/>
                    <a:gd name="connsiteY8" fmla="*/ 983460 h 983459"/>
                    <a:gd name="connsiteX9" fmla="*/ 217029 w 785168"/>
                    <a:gd name="connsiteY9" fmla="*/ 893796 h 983459"/>
                    <a:gd name="connsiteX10" fmla="*/ 785169 w 785168"/>
                    <a:gd name="connsiteY10" fmla="*/ 182175 h 9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68" h="983459">
                      <a:moveTo>
                        <a:pt x="193167" y="742932"/>
                      </a:moveTo>
                      <a:cubicBezTo>
                        <a:pt x="215893" y="771397"/>
                        <a:pt x="215893" y="815517"/>
                        <a:pt x="193167" y="843982"/>
                      </a:cubicBezTo>
                      <a:lnTo>
                        <a:pt x="96584" y="883833"/>
                      </a:lnTo>
                      <a:lnTo>
                        <a:pt x="79540" y="862484"/>
                      </a:lnTo>
                      <a:lnTo>
                        <a:pt x="111355" y="741509"/>
                      </a:lnTo>
                      <a:cubicBezTo>
                        <a:pt x="135217" y="714467"/>
                        <a:pt x="170442" y="714467"/>
                        <a:pt x="193167" y="742932"/>
                      </a:cubicBezTo>
                      <a:close/>
                      <a:moveTo>
                        <a:pt x="639725" y="0"/>
                      </a:moveTo>
                      <a:lnTo>
                        <a:pt x="71586" y="713044"/>
                      </a:lnTo>
                      <a:lnTo>
                        <a:pt x="0" y="983460"/>
                      </a:lnTo>
                      <a:lnTo>
                        <a:pt x="217029" y="893796"/>
                      </a:lnTo>
                      <a:lnTo>
                        <a:pt x="785169" y="182175"/>
                      </a:lnTo>
                    </a:path>
                  </a:pathLst>
                </a:custGeom>
                <a:solidFill>
                  <a:srgbClr val="000000"/>
                </a:solidFill>
                <a:ln w="11311" cap="flat">
                  <a:noFill/>
                  <a:prstDash val="solid"/>
                  <a:miter/>
                </a:ln>
              </p:spPr>
              <p:txBody>
                <a:bodyPr rtlCol="0" anchor="ctr"/>
                <a:lstStyle/>
                <a:p>
                  <a:endParaRPr lang="en-CA" sz="1000"/>
                </a:p>
              </p:txBody>
            </p:sp>
            <p:sp>
              <p:nvSpPr>
                <p:cNvPr id="77" name="Freeform: Shape 76">
                  <a:extLst>
                    <a:ext uri="{FF2B5EF4-FFF2-40B4-BE49-F238E27FC236}">
                      <a16:creationId xmlns:a16="http://schemas.microsoft.com/office/drawing/2014/main" id="{2F083BD2-5C9F-48E5-AC17-51EADA6BCE20}"/>
                    </a:ext>
                  </a:extLst>
                </p:cNvPr>
                <p:cNvSpPr/>
                <p:nvPr/>
              </p:nvSpPr>
              <p:spPr>
                <a:xfrm>
                  <a:off x="3619218" y="4312110"/>
                  <a:ext cx="238479" cy="297457"/>
                </a:xfrm>
                <a:custGeom>
                  <a:avLst/>
                  <a:gdLst>
                    <a:gd name="connsiteX0" fmla="*/ 224983 w 238479"/>
                    <a:gd name="connsiteY0" fmla="*/ 118129 h 297457"/>
                    <a:gd name="connsiteX1" fmla="*/ 144308 w 238479"/>
                    <a:gd name="connsiteY1" fmla="*/ 17079 h 297457"/>
                    <a:gd name="connsiteX2" fmla="*/ 79540 w 238479"/>
                    <a:gd name="connsiteY2" fmla="*/ 17079 h 297457"/>
                    <a:gd name="connsiteX3" fmla="*/ 0 w 238479"/>
                    <a:gd name="connsiteY3" fmla="*/ 116706 h 297457"/>
                    <a:gd name="connsiteX4" fmla="*/ 144308 w 238479"/>
                    <a:gd name="connsiteY4" fmla="*/ 297458 h 297457"/>
                    <a:gd name="connsiteX5" fmla="*/ 223847 w 238479"/>
                    <a:gd name="connsiteY5" fmla="*/ 197831 h 297457"/>
                    <a:gd name="connsiteX6" fmla="*/ 224983 w 238479"/>
                    <a:gd name="connsiteY6" fmla="*/ 118129 h 29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479" h="297457">
                      <a:moveTo>
                        <a:pt x="224983" y="118129"/>
                      </a:moveTo>
                      <a:lnTo>
                        <a:pt x="144308" y="17079"/>
                      </a:lnTo>
                      <a:cubicBezTo>
                        <a:pt x="126127" y="-5693"/>
                        <a:pt x="97720" y="-5693"/>
                        <a:pt x="79540" y="17079"/>
                      </a:cubicBezTo>
                      <a:lnTo>
                        <a:pt x="0" y="116706"/>
                      </a:lnTo>
                      <a:lnTo>
                        <a:pt x="144308" y="297458"/>
                      </a:lnTo>
                      <a:lnTo>
                        <a:pt x="223847" y="197831"/>
                      </a:lnTo>
                      <a:cubicBezTo>
                        <a:pt x="243164" y="176482"/>
                        <a:pt x="243164" y="140901"/>
                        <a:pt x="224983" y="118129"/>
                      </a:cubicBezTo>
                      <a:close/>
                    </a:path>
                  </a:pathLst>
                </a:custGeom>
                <a:solidFill>
                  <a:srgbClr val="000000"/>
                </a:solidFill>
                <a:ln w="11311" cap="flat">
                  <a:noFill/>
                  <a:prstDash val="solid"/>
                  <a:miter/>
                </a:ln>
              </p:spPr>
              <p:txBody>
                <a:bodyPr rtlCol="0" anchor="ctr"/>
                <a:lstStyle/>
                <a:p>
                  <a:endParaRPr lang="en-CA" sz="1000"/>
                </a:p>
              </p:txBody>
            </p:sp>
          </p:grpSp>
        </p:grpSp>
      </p:grpSp>
      <p:grpSp>
        <p:nvGrpSpPr>
          <p:cNvPr id="134" name="Group 133">
            <a:extLst>
              <a:ext uri="{FF2B5EF4-FFF2-40B4-BE49-F238E27FC236}">
                <a16:creationId xmlns:a16="http://schemas.microsoft.com/office/drawing/2014/main" id="{30748874-AA2E-4E8A-8931-3344605E6803}"/>
              </a:ext>
            </a:extLst>
          </p:cNvPr>
          <p:cNvGrpSpPr/>
          <p:nvPr/>
        </p:nvGrpSpPr>
        <p:grpSpPr>
          <a:xfrm>
            <a:off x="10637323" y="5278269"/>
            <a:ext cx="1358995" cy="1494070"/>
            <a:chOff x="6205195" y="2594548"/>
            <a:chExt cx="1630680" cy="1924221"/>
          </a:xfrm>
        </p:grpSpPr>
        <p:pic>
          <p:nvPicPr>
            <p:cNvPr id="135" name="Graphic 134" descr="Books">
              <a:extLst>
                <a:ext uri="{FF2B5EF4-FFF2-40B4-BE49-F238E27FC236}">
                  <a16:creationId xmlns:a16="http://schemas.microsoft.com/office/drawing/2014/main" id="{925816EA-268C-4685-949A-A9967B87E9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5195" y="2594548"/>
              <a:ext cx="1630680" cy="1924221"/>
            </a:xfrm>
            <a:prstGeom prst="rect">
              <a:avLst/>
            </a:prstGeom>
          </p:spPr>
        </p:pic>
        <p:sp>
          <p:nvSpPr>
            <p:cNvPr id="136" name="TextBox 135">
              <a:extLst>
                <a:ext uri="{FF2B5EF4-FFF2-40B4-BE49-F238E27FC236}">
                  <a16:creationId xmlns:a16="http://schemas.microsoft.com/office/drawing/2014/main" id="{07AEDB06-0D3C-4B3F-BEB1-8DDCAA133532}"/>
                </a:ext>
              </a:extLst>
            </p:cNvPr>
            <p:cNvSpPr txBox="1"/>
            <p:nvPr/>
          </p:nvSpPr>
          <p:spPr>
            <a:xfrm rot="20135503">
              <a:off x="6977106" y="3219418"/>
              <a:ext cx="494046"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48932D"/>
                  </a:solidFill>
                  <a:effectLst/>
                  <a:uLnTx/>
                  <a:uFillTx/>
                </a:rPr>
                <a:t>Math</a:t>
              </a:r>
            </a:p>
          </p:txBody>
        </p:sp>
        <p:sp>
          <p:nvSpPr>
            <p:cNvPr id="137" name="TextBox 136">
              <a:extLst>
                <a:ext uri="{FF2B5EF4-FFF2-40B4-BE49-F238E27FC236}">
                  <a16:creationId xmlns:a16="http://schemas.microsoft.com/office/drawing/2014/main" id="{1CF66B50-0F9B-46C1-8ECD-1BAA01FE4836}"/>
                </a:ext>
              </a:extLst>
            </p:cNvPr>
            <p:cNvSpPr txBox="1"/>
            <p:nvPr/>
          </p:nvSpPr>
          <p:spPr>
            <a:xfrm rot="20003372">
              <a:off x="6867278" y="3520917"/>
              <a:ext cx="652743" cy="3040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070C0"/>
                  </a:solidFill>
                  <a:effectLst/>
                  <a:uLnTx/>
                  <a:uFillTx/>
                </a:rPr>
                <a:t>Science</a:t>
              </a:r>
            </a:p>
          </p:txBody>
        </p:sp>
        <p:sp>
          <p:nvSpPr>
            <p:cNvPr id="138" name="TextBox 137">
              <a:extLst>
                <a:ext uri="{FF2B5EF4-FFF2-40B4-BE49-F238E27FC236}">
                  <a16:creationId xmlns:a16="http://schemas.microsoft.com/office/drawing/2014/main" id="{8E6652F8-9DAC-4254-81DA-D015F6815DB5}"/>
                </a:ext>
              </a:extLst>
            </p:cNvPr>
            <p:cNvSpPr txBox="1"/>
            <p:nvPr/>
          </p:nvSpPr>
          <p:spPr>
            <a:xfrm rot="19983792">
              <a:off x="6775366" y="3803786"/>
              <a:ext cx="941076" cy="277472"/>
            </a:xfrm>
            <a:prstGeom prst="rect">
              <a:avLst/>
            </a:prstGeom>
            <a:noFill/>
            <a:ln>
              <a:gradFill>
                <a:gsLst>
                  <a:gs pos="0">
                    <a:srgbClr val="F6A21D">
                      <a:lumMod val="5000"/>
                      <a:lumOff val="95000"/>
                      <a:alpha val="38000"/>
                    </a:srgbClr>
                  </a:gs>
                  <a:gs pos="74000">
                    <a:srgbClr val="F6A21D">
                      <a:lumMod val="45000"/>
                      <a:lumOff val="55000"/>
                    </a:srgbClr>
                  </a:gs>
                  <a:gs pos="83000">
                    <a:srgbClr val="F6A21D">
                      <a:lumMod val="45000"/>
                      <a:lumOff val="55000"/>
                    </a:srgbClr>
                  </a:gs>
                  <a:gs pos="100000">
                    <a:srgbClr val="F6A21D">
                      <a:lumMod val="30000"/>
                      <a:lumOff val="70000"/>
                    </a:srgbClr>
                  </a:gs>
                </a:gsLst>
                <a:lin ang="5400000" scaled="1"/>
              </a:gra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dirty="0">
                  <a:ln>
                    <a:noFill/>
                  </a:ln>
                  <a:solidFill>
                    <a:srgbClr val="000000">
                      <a:lumMod val="75000"/>
                      <a:lumOff val="25000"/>
                    </a:srgbClr>
                  </a:solidFill>
                  <a:effectLst/>
                  <a:uLnTx/>
                  <a:uFillTx/>
                </a:rPr>
                <a:t>Programming</a:t>
              </a:r>
              <a:endParaRPr kumimoji="0" lang="en-CA" sz="1050" b="0" i="0" u="none" strike="noStrike" kern="0" cap="none" spc="0" normalizeH="0" baseline="0" noProof="0" dirty="0">
                <a:ln>
                  <a:noFill/>
                </a:ln>
                <a:solidFill>
                  <a:srgbClr val="000000">
                    <a:lumMod val="75000"/>
                    <a:lumOff val="25000"/>
                  </a:srgbClr>
                </a:solidFill>
                <a:effectLst/>
                <a:uLnTx/>
                <a:uFillTx/>
              </a:endParaRPr>
            </a:p>
          </p:txBody>
        </p:sp>
      </p:grpSp>
      <p:grpSp>
        <p:nvGrpSpPr>
          <p:cNvPr id="188" name="Group 187">
            <a:extLst>
              <a:ext uri="{FF2B5EF4-FFF2-40B4-BE49-F238E27FC236}">
                <a16:creationId xmlns:a16="http://schemas.microsoft.com/office/drawing/2014/main" id="{899473CA-E1F4-48B5-8898-AF9E2F3A6416}"/>
              </a:ext>
            </a:extLst>
          </p:cNvPr>
          <p:cNvGrpSpPr/>
          <p:nvPr/>
        </p:nvGrpSpPr>
        <p:grpSpPr>
          <a:xfrm>
            <a:off x="7004700" y="492257"/>
            <a:ext cx="1684951" cy="1959810"/>
            <a:chOff x="7949885" y="2145792"/>
            <a:chExt cx="2093008" cy="2261107"/>
          </a:xfrm>
        </p:grpSpPr>
        <p:sp>
          <p:nvSpPr>
            <p:cNvPr id="189" name="Rectangle 188">
              <a:extLst>
                <a:ext uri="{FF2B5EF4-FFF2-40B4-BE49-F238E27FC236}">
                  <a16:creationId xmlns:a16="http://schemas.microsoft.com/office/drawing/2014/main" id="{84FACCC4-6A09-4382-BB12-9AC3F1AFD1E8}"/>
                </a:ext>
              </a:extLst>
            </p:cNvPr>
            <p:cNvSpPr/>
            <p:nvPr/>
          </p:nvSpPr>
          <p:spPr>
            <a:xfrm>
              <a:off x="7950611" y="2145792"/>
              <a:ext cx="2090168" cy="2261107"/>
            </a:xfrm>
            <a:prstGeom prst="rect">
              <a:avLst/>
            </a:prstGeom>
            <a:noFill/>
            <a:ln w="15875" cap="flat" cmpd="sng" algn="ctr">
              <a:gradFill flip="none" rotWithShape="1">
                <a:gsLst>
                  <a:gs pos="24334">
                    <a:srgbClr val="00B0F0"/>
                  </a:gs>
                  <a:gs pos="80000">
                    <a:srgbClr val="92D050"/>
                  </a:gs>
                  <a:gs pos="0">
                    <a:srgbClr val="9C6A6A">
                      <a:lumMod val="40000"/>
                      <a:lumOff val="60000"/>
                    </a:srgbClr>
                  </a:gs>
                  <a:gs pos="46000">
                    <a:srgbClr val="9C6A6A">
                      <a:lumMod val="95000"/>
                      <a:lumOff val="5000"/>
                    </a:srgbClr>
                  </a:gs>
                  <a:gs pos="100000">
                    <a:srgbClr val="9C6A6A">
                      <a:lumMod val="60000"/>
                    </a:srgbClr>
                  </a:gs>
                </a:gsLst>
                <a:path path="circle">
                  <a:fillToRect l="50000" t="130000" r="50000" b="-30000"/>
                </a:path>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dirty="0">
                <a:ln>
                  <a:noFill/>
                </a:ln>
                <a:solidFill>
                  <a:prstClr val="white"/>
                </a:solidFill>
                <a:effectLst/>
                <a:uLnTx/>
                <a:uFillTx/>
              </a:endParaRPr>
            </a:p>
          </p:txBody>
        </p:sp>
        <p:sp>
          <p:nvSpPr>
            <p:cNvPr id="190" name="Rectangle 189">
              <a:extLst>
                <a:ext uri="{FF2B5EF4-FFF2-40B4-BE49-F238E27FC236}">
                  <a16:creationId xmlns:a16="http://schemas.microsoft.com/office/drawing/2014/main" id="{EDA5056C-F89D-43FD-9FEF-308B4A412B6D}"/>
                </a:ext>
              </a:extLst>
            </p:cNvPr>
            <p:cNvSpPr/>
            <p:nvPr/>
          </p:nvSpPr>
          <p:spPr>
            <a:xfrm>
              <a:off x="7949885" y="2148889"/>
              <a:ext cx="2090167" cy="146310"/>
            </a:xfrm>
            <a:prstGeom prst="rect">
              <a:avLst/>
            </a:prstGeom>
            <a:solidFill>
              <a:srgbClr val="00B0F0">
                <a:alpha val="20000"/>
              </a:srgbClr>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a:ln>
                  <a:noFill/>
                </a:ln>
                <a:solidFill>
                  <a:prstClr val="white"/>
                </a:solidFill>
                <a:effectLst/>
                <a:uLnTx/>
                <a:uFillTx/>
              </a:endParaRPr>
            </a:p>
          </p:txBody>
        </p:sp>
        <p:sp>
          <p:nvSpPr>
            <p:cNvPr id="191" name="Multiplication Sign 190">
              <a:extLst>
                <a:ext uri="{FF2B5EF4-FFF2-40B4-BE49-F238E27FC236}">
                  <a16:creationId xmlns:a16="http://schemas.microsoft.com/office/drawing/2014/main" id="{3D6B71BD-67CC-4935-92ED-E86B05000BDF}"/>
                </a:ext>
              </a:extLst>
            </p:cNvPr>
            <p:cNvSpPr/>
            <p:nvPr/>
          </p:nvSpPr>
          <p:spPr>
            <a:xfrm>
              <a:off x="9908589" y="2145792"/>
              <a:ext cx="134304" cy="135981"/>
            </a:xfrm>
            <a:prstGeom prst="mathMultiply">
              <a:avLst/>
            </a:prstGeom>
            <a:solidFill>
              <a:srgbClr val="E64823">
                <a:lumMod val="20000"/>
                <a:lumOff val="80000"/>
              </a:srgbClr>
            </a:solidFill>
            <a:ln w="1587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050" b="0" i="0" u="none" strike="noStrike" kern="0" cap="none" spc="0" normalizeH="0" baseline="0" noProof="0">
                <a:ln>
                  <a:noFill/>
                </a:ln>
                <a:solidFill>
                  <a:prstClr val="white"/>
                </a:solidFill>
                <a:effectLst/>
                <a:uLnTx/>
                <a:uFillTx/>
              </a:endParaRPr>
            </a:p>
          </p:txBody>
        </p:sp>
        <p:grpSp>
          <p:nvGrpSpPr>
            <p:cNvPr id="192" name="Group 191">
              <a:extLst>
                <a:ext uri="{FF2B5EF4-FFF2-40B4-BE49-F238E27FC236}">
                  <a16:creationId xmlns:a16="http://schemas.microsoft.com/office/drawing/2014/main" id="{ED932FDC-020B-4188-AE98-8FF7DE896437}"/>
                </a:ext>
              </a:extLst>
            </p:cNvPr>
            <p:cNvGrpSpPr/>
            <p:nvPr/>
          </p:nvGrpSpPr>
          <p:grpSpPr>
            <a:xfrm>
              <a:off x="9752367" y="2177079"/>
              <a:ext cx="123674" cy="87871"/>
              <a:chOff x="7177435" y="3809511"/>
              <a:chExt cx="213568" cy="185089"/>
            </a:xfrm>
          </p:grpSpPr>
          <p:sp>
            <p:nvSpPr>
              <p:cNvPr id="210" name="Flowchart: Process 209">
                <a:extLst>
                  <a:ext uri="{FF2B5EF4-FFF2-40B4-BE49-F238E27FC236}">
                    <a16:creationId xmlns:a16="http://schemas.microsoft.com/office/drawing/2014/main" id="{BAE74670-1F7C-4F15-95DA-3785D2647072}"/>
                  </a:ext>
                </a:extLst>
              </p:cNvPr>
              <p:cNvSpPr/>
              <p:nvPr/>
            </p:nvSpPr>
            <p:spPr>
              <a:xfrm>
                <a:off x="7192405" y="3809511"/>
                <a:ext cx="198598" cy="143541"/>
              </a:xfrm>
              <a:prstGeom prst="flowChartProcess">
                <a:avLst/>
              </a:prstGeom>
              <a:solidFill>
                <a:srgbClr val="F6A21D">
                  <a:lumMod val="20000"/>
                  <a:lumOff val="80000"/>
                </a:srgbClr>
              </a:solidFill>
              <a:ln w="1587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a:ln>
                    <a:noFill/>
                  </a:ln>
                  <a:solidFill>
                    <a:prstClr val="white"/>
                  </a:solidFill>
                  <a:effectLst/>
                  <a:uLnTx/>
                  <a:uFillTx/>
                </a:endParaRPr>
              </a:p>
            </p:txBody>
          </p:sp>
          <p:sp>
            <p:nvSpPr>
              <p:cNvPr id="211" name="Flowchart: Process 210">
                <a:extLst>
                  <a:ext uri="{FF2B5EF4-FFF2-40B4-BE49-F238E27FC236}">
                    <a16:creationId xmlns:a16="http://schemas.microsoft.com/office/drawing/2014/main" id="{B16C5AC5-90BC-46B7-A7B7-DF19329D7534}"/>
                  </a:ext>
                </a:extLst>
              </p:cNvPr>
              <p:cNvSpPr/>
              <p:nvPr/>
            </p:nvSpPr>
            <p:spPr>
              <a:xfrm>
                <a:off x="7177435" y="3873233"/>
                <a:ext cx="149503" cy="121367"/>
              </a:xfrm>
              <a:prstGeom prst="flowChartProcess">
                <a:avLst/>
              </a:prstGeom>
              <a:solidFill>
                <a:srgbClr val="E64823">
                  <a:lumMod val="20000"/>
                  <a:lumOff val="80000"/>
                </a:srgbClr>
              </a:solidFill>
              <a:ln w="1587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050" b="0" i="0" u="none" strike="noStrike" kern="0" cap="none" spc="0" normalizeH="0" baseline="0" noProof="0" dirty="0">
                  <a:ln>
                    <a:noFill/>
                  </a:ln>
                  <a:solidFill>
                    <a:prstClr val="white"/>
                  </a:solidFill>
                  <a:effectLst/>
                  <a:uLnTx/>
                  <a:uFillTx/>
                </a:endParaRPr>
              </a:p>
            </p:txBody>
          </p:sp>
        </p:grpSp>
        <p:sp>
          <p:nvSpPr>
            <p:cNvPr id="193" name="Minus Sign 192">
              <a:extLst>
                <a:ext uri="{FF2B5EF4-FFF2-40B4-BE49-F238E27FC236}">
                  <a16:creationId xmlns:a16="http://schemas.microsoft.com/office/drawing/2014/main" id="{BE2EEEDF-0165-4950-B1FD-72EE4FA628A7}"/>
                </a:ext>
              </a:extLst>
            </p:cNvPr>
            <p:cNvSpPr/>
            <p:nvPr/>
          </p:nvSpPr>
          <p:spPr>
            <a:xfrm>
              <a:off x="9580960" y="2158129"/>
              <a:ext cx="134304" cy="135981"/>
            </a:xfrm>
            <a:prstGeom prst="mathMinus">
              <a:avLst/>
            </a:prstGeom>
            <a:solidFill>
              <a:srgbClr val="E64823">
                <a:lumMod val="20000"/>
                <a:lumOff val="80000"/>
              </a:srgbClr>
            </a:solidFill>
            <a:ln w="1587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050" b="0" i="0" u="none" strike="noStrike" kern="0" cap="none" spc="0" normalizeH="0" baseline="0" noProof="0">
                <a:ln>
                  <a:noFill/>
                </a:ln>
                <a:solidFill>
                  <a:prstClr val="white"/>
                </a:solidFill>
                <a:effectLst/>
                <a:uLnTx/>
                <a:uFillTx/>
              </a:endParaRPr>
            </a:p>
          </p:txBody>
        </p:sp>
        <p:sp>
          <p:nvSpPr>
            <p:cNvPr id="194" name="TextBox 193">
              <a:extLst>
                <a:ext uri="{FF2B5EF4-FFF2-40B4-BE49-F238E27FC236}">
                  <a16:creationId xmlns:a16="http://schemas.microsoft.com/office/drawing/2014/main" id="{2BEEACAE-B3AE-4181-895E-950E8931FCB3}"/>
                </a:ext>
              </a:extLst>
            </p:cNvPr>
            <p:cNvSpPr txBox="1"/>
            <p:nvPr/>
          </p:nvSpPr>
          <p:spPr>
            <a:xfrm>
              <a:off x="8234126" y="2287667"/>
              <a:ext cx="1511301" cy="33040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prstClr val="black">
                      <a:lumMod val="75000"/>
                      <a:lumOff val="25000"/>
                    </a:prstClr>
                  </a:solidFill>
                  <a:effectLst/>
                  <a:uLnTx/>
                  <a:uFillTx/>
                </a:rPr>
                <a:t>HTML stands for</a:t>
              </a:r>
            </a:p>
          </p:txBody>
        </p:sp>
        <p:grpSp>
          <p:nvGrpSpPr>
            <p:cNvPr id="195" name="Group 194">
              <a:extLst>
                <a:ext uri="{FF2B5EF4-FFF2-40B4-BE49-F238E27FC236}">
                  <a16:creationId xmlns:a16="http://schemas.microsoft.com/office/drawing/2014/main" id="{6F9B4179-C844-4A35-9E15-C9186D2279C0}"/>
                </a:ext>
              </a:extLst>
            </p:cNvPr>
            <p:cNvGrpSpPr/>
            <p:nvPr/>
          </p:nvGrpSpPr>
          <p:grpSpPr>
            <a:xfrm>
              <a:off x="8018355" y="2348737"/>
              <a:ext cx="216636" cy="171460"/>
              <a:chOff x="8018354" y="2335166"/>
              <a:chExt cx="298129" cy="206686"/>
            </a:xfrm>
          </p:grpSpPr>
          <p:sp>
            <p:nvSpPr>
              <p:cNvPr id="208" name="Left Bracket 207">
                <a:extLst>
                  <a:ext uri="{FF2B5EF4-FFF2-40B4-BE49-F238E27FC236}">
                    <a16:creationId xmlns:a16="http://schemas.microsoft.com/office/drawing/2014/main" id="{EB2BA0CC-3DE2-473D-8B31-0E5C5D1D7735}"/>
                  </a:ext>
                </a:extLst>
              </p:cNvPr>
              <p:cNvSpPr/>
              <p:nvPr/>
            </p:nvSpPr>
            <p:spPr>
              <a:xfrm>
                <a:off x="8018354" y="2335166"/>
                <a:ext cx="112186" cy="206686"/>
              </a:xfrm>
              <a:prstGeom prst="leftBracket">
                <a:avLst/>
              </a:prstGeom>
              <a:noFill/>
              <a:ln w="12700" cap="flat" cmpd="sng" algn="ctr">
                <a:solidFill>
                  <a:srgbClr val="EC701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a:ln>
                    <a:noFill/>
                  </a:ln>
                  <a:solidFill>
                    <a:prstClr val="black"/>
                  </a:solidFill>
                  <a:effectLst/>
                  <a:uLnTx/>
                  <a:uFillTx/>
                </a:endParaRPr>
              </a:p>
            </p:txBody>
          </p:sp>
          <p:sp>
            <p:nvSpPr>
              <p:cNvPr id="209" name="Left Bracket 208">
                <a:extLst>
                  <a:ext uri="{FF2B5EF4-FFF2-40B4-BE49-F238E27FC236}">
                    <a16:creationId xmlns:a16="http://schemas.microsoft.com/office/drawing/2014/main" id="{6E7E28B3-CD66-473F-B2FD-7D12C1402BC8}"/>
                  </a:ext>
                </a:extLst>
              </p:cNvPr>
              <p:cNvSpPr/>
              <p:nvPr/>
            </p:nvSpPr>
            <p:spPr>
              <a:xfrm rot="10800000">
                <a:off x="8204297" y="2341263"/>
                <a:ext cx="112186" cy="200589"/>
              </a:xfrm>
              <a:prstGeom prst="leftBracket">
                <a:avLst/>
              </a:prstGeom>
              <a:noFill/>
              <a:ln w="12700" cap="flat" cmpd="sng" algn="ctr">
                <a:solidFill>
                  <a:srgbClr val="EC701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a:ln>
                    <a:noFill/>
                  </a:ln>
                  <a:solidFill>
                    <a:prstClr val="black"/>
                  </a:solidFill>
                  <a:effectLst/>
                  <a:uLnTx/>
                  <a:uFillTx/>
                </a:endParaRPr>
              </a:p>
            </p:txBody>
          </p:sp>
        </p:grpSp>
        <p:sp>
          <p:nvSpPr>
            <p:cNvPr id="196" name="TextBox 195">
              <a:extLst>
                <a:ext uri="{FF2B5EF4-FFF2-40B4-BE49-F238E27FC236}">
                  <a16:creationId xmlns:a16="http://schemas.microsoft.com/office/drawing/2014/main" id="{E8F89E8C-2369-4DE2-9948-E93D303EBCC6}"/>
                </a:ext>
              </a:extLst>
            </p:cNvPr>
            <p:cNvSpPr txBox="1"/>
            <p:nvPr/>
          </p:nvSpPr>
          <p:spPr>
            <a:xfrm>
              <a:off x="8045151" y="2281351"/>
              <a:ext cx="162176" cy="29063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black"/>
                  </a:solidFill>
                  <a:effectLst/>
                  <a:uLnTx/>
                  <a:uFillTx/>
                </a:rPr>
                <a:t>1</a:t>
              </a:r>
            </a:p>
          </p:txBody>
        </p:sp>
        <p:sp>
          <p:nvSpPr>
            <p:cNvPr id="197" name="Circle: Hollow 196">
              <a:extLst>
                <a:ext uri="{FF2B5EF4-FFF2-40B4-BE49-F238E27FC236}">
                  <a16:creationId xmlns:a16="http://schemas.microsoft.com/office/drawing/2014/main" id="{B5EECE56-3BEF-44A8-BE5A-A0ED896AFCBC}"/>
                </a:ext>
              </a:extLst>
            </p:cNvPr>
            <p:cNvSpPr/>
            <p:nvPr/>
          </p:nvSpPr>
          <p:spPr>
            <a:xfrm>
              <a:off x="8034920" y="2681937"/>
              <a:ext cx="121749" cy="116346"/>
            </a:xfrm>
            <a:prstGeom prst="donut">
              <a:avLst/>
            </a:prstGeom>
            <a:solidFill>
              <a:sysClr val="windowText" lastClr="000000"/>
            </a:solidFill>
            <a:ln w="15875" cap="flat" cmpd="sng" algn="ctr">
              <a:solidFill>
                <a:srgbClr val="E5DE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a:ln>
                  <a:noFill/>
                </a:ln>
                <a:solidFill>
                  <a:prstClr val="black"/>
                </a:solidFill>
                <a:effectLst/>
                <a:uLnTx/>
                <a:uFillTx/>
              </a:endParaRPr>
            </a:p>
          </p:txBody>
        </p:sp>
        <p:sp>
          <p:nvSpPr>
            <p:cNvPr id="198" name="Circle: Hollow 197">
              <a:extLst>
                <a:ext uri="{FF2B5EF4-FFF2-40B4-BE49-F238E27FC236}">
                  <a16:creationId xmlns:a16="http://schemas.microsoft.com/office/drawing/2014/main" id="{E65C6DC7-7C6B-4C70-BB30-534C69DA652F}"/>
                </a:ext>
              </a:extLst>
            </p:cNvPr>
            <p:cNvSpPr/>
            <p:nvPr/>
          </p:nvSpPr>
          <p:spPr>
            <a:xfrm>
              <a:off x="8026819" y="2971981"/>
              <a:ext cx="121749" cy="116346"/>
            </a:xfrm>
            <a:prstGeom prst="donut">
              <a:avLst/>
            </a:prstGeom>
            <a:solidFill>
              <a:sysClr val="windowText" lastClr="000000"/>
            </a:solidFill>
            <a:ln w="15875" cap="flat" cmpd="sng" algn="ctr">
              <a:solidFill>
                <a:srgbClr val="E5DE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a:ln>
                  <a:noFill/>
                </a:ln>
                <a:solidFill>
                  <a:prstClr val="black"/>
                </a:solidFill>
                <a:effectLst/>
                <a:uLnTx/>
                <a:uFillTx/>
              </a:endParaRPr>
            </a:p>
          </p:txBody>
        </p:sp>
        <p:sp>
          <p:nvSpPr>
            <p:cNvPr id="199" name="Circle: Hollow 198">
              <a:extLst>
                <a:ext uri="{FF2B5EF4-FFF2-40B4-BE49-F238E27FC236}">
                  <a16:creationId xmlns:a16="http://schemas.microsoft.com/office/drawing/2014/main" id="{578D107F-479A-496F-9F7A-4509A659F96F}"/>
                </a:ext>
              </a:extLst>
            </p:cNvPr>
            <p:cNvSpPr/>
            <p:nvPr/>
          </p:nvSpPr>
          <p:spPr>
            <a:xfrm>
              <a:off x="8034920" y="3261964"/>
              <a:ext cx="121749" cy="116346"/>
            </a:xfrm>
            <a:prstGeom prst="donut">
              <a:avLst/>
            </a:prstGeom>
            <a:solidFill>
              <a:sysClr val="windowText" lastClr="000000"/>
            </a:solidFill>
            <a:ln w="15875" cap="flat" cmpd="sng" algn="ctr">
              <a:solidFill>
                <a:srgbClr val="E5DE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a:ln>
                  <a:noFill/>
                </a:ln>
                <a:solidFill>
                  <a:prstClr val="black"/>
                </a:solidFill>
                <a:effectLst/>
                <a:uLnTx/>
                <a:uFillTx/>
              </a:endParaRPr>
            </a:p>
          </p:txBody>
        </p:sp>
        <p:sp>
          <p:nvSpPr>
            <p:cNvPr id="200" name="Circle: Hollow 199">
              <a:extLst>
                <a:ext uri="{FF2B5EF4-FFF2-40B4-BE49-F238E27FC236}">
                  <a16:creationId xmlns:a16="http://schemas.microsoft.com/office/drawing/2014/main" id="{03254626-FCEB-4A10-B5D5-5647A043F4B4}"/>
                </a:ext>
              </a:extLst>
            </p:cNvPr>
            <p:cNvSpPr/>
            <p:nvPr/>
          </p:nvSpPr>
          <p:spPr>
            <a:xfrm>
              <a:off x="8034920" y="3525788"/>
              <a:ext cx="121749" cy="116346"/>
            </a:xfrm>
            <a:prstGeom prst="donut">
              <a:avLst/>
            </a:prstGeom>
            <a:solidFill>
              <a:sysClr val="windowText" lastClr="000000"/>
            </a:solidFill>
            <a:ln w="15875" cap="flat" cmpd="sng" algn="ctr">
              <a:solidFill>
                <a:srgbClr val="E5DED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a:ln>
                  <a:noFill/>
                </a:ln>
                <a:solidFill>
                  <a:prstClr val="black"/>
                </a:solidFill>
                <a:effectLst/>
                <a:uLnTx/>
                <a:uFillTx/>
              </a:endParaRPr>
            </a:p>
          </p:txBody>
        </p:sp>
        <p:sp>
          <p:nvSpPr>
            <p:cNvPr id="201" name="TextBox 200">
              <a:extLst>
                <a:ext uri="{FF2B5EF4-FFF2-40B4-BE49-F238E27FC236}">
                  <a16:creationId xmlns:a16="http://schemas.microsoft.com/office/drawing/2014/main" id="{D0313B1B-A7D6-49E0-8301-D9CA54670B84}"/>
                </a:ext>
              </a:extLst>
            </p:cNvPr>
            <p:cNvSpPr txBox="1"/>
            <p:nvPr/>
          </p:nvSpPr>
          <p:spPr>
            <a:xfrm>
              <a:off x="8120228" y="2644402"/>
              <a:ext cx="1377300" cy="2000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700" b="0" i="0" u="none" strike="noStrike" kern="0" cap="none" spc="0" normalizeH="0" baseline="0" noProof="0" dirty="0">
                  <a:ln>
                    <a:noFill/>
                  </a:ln>
                  <a:solidFill>
                    <a:prstClr val="black"/>
                  </a:solidFill>
                  <a:effectLst/>
                  <a:uLnTx/>
                  <a:uFillTx/>
                </a:rPr>
                <a:t>Helping Text Mutable Language</a:t>
              </a:r>
            </a:p>
          </p:txBody>
        </p:sp>
        <p:sp>
          <p:nvSpPr>
            <p:cNvPr id="202" name="TextBox 201">
              <a:extLst>
                <a:ext uri="{FF2B5EF4-FFF2-40B4-BE49-F238E27FC236}">
                  <a16:creationId xmlns:a16="http://schemas.microsoft.com/office/drawing/2014/main" id="{24BE4E35-1A4C-4530-9A01-D1B6EF12B269}"/>
                </a:ext>
              </a:extLst>
            </p:cNvPr>
            <p:cNvSpPr txBox="1"/>
            <p:nvPr/>
          </p:nvSpPr>
          <p:spPr>
            <a:xfrm>
              <a:off x="8095260" y="2933860"/>
              <a:ext cx="1345240" cy="18466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0" u="none" strike="noStrike" kern="0" cap="none" spc="0" normalizeH="0" baseline="0" noProof="0" dirty="0">
                  <a:ln>
                    <a:noFill/>
                  </a:ln>
                  <a:solidFill>
                    <a:prstClr val="black"/>
                  </a:solidFill>
                  <a:effectLst/>
                  <a:uLnTx/>
                  <a:uFillTx/>
                </a:rPr>
                <a:t>Hyper Transform Marking Language</a:t>
              </a:r>
              <a:endParaRPr kumimoji="0" lang="en-CA" sz="100" b="0" i="0" u="none" strike="noStrike" kern="0" cap="none" spc="0" normalizeH="0" baseline="0" noProof="0" dirty="0">
                <a:ln>
                  <a:noFill/>
                </a:ln>
                <a:solidFill>
                  <a:prstClr val="black"/>
                </a:solidFill>
                <a:effectLst/>
                <a:uLnTx/>
                <a:uFillTx/>
              </a:endParaRPr>
            </a:p>
          </p:txBody>
        </p:sp>
        <p:sp>
          <p:nvSpPr>
            <p:cNvPr id="203" name="TextBox 202">
              <a:extLst>
                <a:ext uri="{FF2B5EF4-FFF2-40B4-BE49-F238E27FC236}">
                  <a16:creationId xmlns:a16="http://schemas.microsoft.com/office/drawing/2014/main" id="{4AFDC701-C6D1-4728-8122-3D30E29979BB}"/>
                </a:ext>
              </a:extLst>
            </p:cNvPr>
            <p:cNvSpPr txBox="1"/>
            <p:nvPr/>
          </p:nvSpPr>
          <p:spPr>
            <a:xfrm>
              <a:off x="8087693" y="3220001"/>
              <a:ext cx="1377300" cy="2000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700" b="0" i="0" u="none" strike="noStrike" kern="0" cap="none" spc="0" normalizeH="0" baseline="0" noProof="0" dirty="0">
                  <a:ln>
                    <a:noFill/>
                  </a:ln>
                  <a:solidFill>
                    <a:prstClr val="black"/>
                  </a:solidFill>
                  <a:effectLst/>
                  <a:uLnTx/>
                  <a:uFillTx/>
                </a:rPr>
                <a:t>Helping Text Mutable Language</a:t>
              </a:r>
            </a:p>
          </p:txBody>
        </p:sp>
        <p:sp>
          <p:nvSpPr>
            <p:cNvPr id="204" name="TextBox 203">
              <a:extLst>
                <a:ext uri="{FF2B5EF4-FFF2-40B4-BE49-F238E27FC236}">
                  <a16:creationId xmlns:a16="http://schemas.microsoft.com/office/drawing/2014/main" id="{8CF7A87E-9EB5-478A-A659-3F1D773B8701}"/>
                </a:ext>
              </a:extLst>
            </p:cNvPr>
            <p:cNvSpPr txBox="1"/>
            <p:nvPr/>
          </p:nvSpPr>
          <p:spPr>
            <a:xfrm>
              <a:off x="8095260" y="3488152"/>
              <a:ext cx="1249061" cy="2000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700" b="0" i="0" u="none" strike="noStrike" kern="0" cap="none" spc="0" normalizeH="0" baseline="0" noProof="0" dirty="0">
                  <a:ln>
                    <a:noFill/>
                  </a:ln>
                  <a:solidFill>
                    <a:prstClr val="black"/>
                  </a:solidFill>
                  <a:effectLst/>
                  <a:uLnTx/>
                  <a:uFillTx/>
                </a:rPr>
                <a:t>Hypertext Markup Language</a:t>
              </a:r>
            </a:p>
          </p:txBody>
        </p:sp>
        <p:sp>
          <p:nvSpPr>
            <p:cNvPr id="205" name="Oval 204">
              <a:extLst>
                <a:ext uri="{FF2B5EF4-FFF2-40B4-BE49-F238E27FC236}">
                  <a16:creationId xmlns:a16="http://schemas.microsoft.com/office/drawing/2014/main" id="{13BB6720-6723-4E7F-87DA-AF6AECD71824}"/>
                </a:ext>
              </a:extLst>
            </p:cNvPr>
            <p:cNvSpPr/>
            <p:nvPr/>
          </p:nvSpPr>
          <p:spPr>
            <a:xfrm>
              <a:off x="8065771" y="3554889"/>
              <a:ext cx="64733" cy="57564"/>
            </a:xfrm>
            <a:prstGeom prst="ellipse">
              <a:avLst/>
            </a:prstGeom>
            <a:solidFill>
              <a:srgbClr val="6DC0FF"/>
            </a:solidFill>
            <a:ln w="15875"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200" b="0" i="0" u="none" strike="noStrike" kern="0" cap="none" spc="0" normalizeH="0" baseline="0" noProof="0">
                <a:ln>
                  <a:noFill/>
                </a:ln>
                <a:solidFill>
                  <a:prstClr val="white"/>
                </a:solidFill>
                <a:effectLst/>
                <a:uLnTx/>
                <a:uFillTx/>
              </a:endParaRPr>
            </a:p>
          </p:txBody>
        </p:sp>
        <p:sp>
          <p:nvSpPr>
            <p:cNvPr id="206" name="Flowchart: Process 205">
              <a:extLst>
                <a:ext uri="{FF2B5EF4-FFF2-40B4-BE49-F238E27FC236}">
                  <a16:creationId xmlns:a16="http://schemas.microsoft.com/office/drawing/2014/main" id="{D2FDA3B9-B2C0-4CEA-B341-8088653FCC9E}"/>
                </a:ext>
              </a:extLst>
            </p:cNvPr>
            <p:cNvSpPr/>
            <p:nvPr/>
          </p:nvSpPr>
          <p:spPr>
            <a:xfrm>
              <a:off x="8748899" y="3776356"/>
              <a:ext cx="494328" cy="132593"/>
            </a:xfrm>
            <a:prstGeom prst="flowChartProcess">
              <a:avLst/>
            </a:prstGeom>
            <a:gradFill>
              <a:gsLst>
                <a:gs pos="24334">
                  <a:srgbClr val="C5E6FF">
                    <a:alpha val="32000"/>
                  </a:srgbClr>
                </a:gs>
                <a:gs pos="80000">
                  <a:srgbClr val="C5E6FF"/>
                </a:gs>
                <a:gs pos="0">
                  <a:srgbClr val="9C6A6A">
                    <a:lumMod val="40000"/>
                    <a:lumOff val="60000"/>
                  </a:srgbClr>
                </a:gs>
                <a:gs pos="1000">
                  <a:srgbClr val="D5C8CB">
                    <a:alpha val="46000"/>
                  </a:srgbClr>
                </a:gs>
                <a:gs pos="47000">
                  <a:srgbClr val="9C6A6A">
                    <a:lumMod val="95000"/>
                    <a:lumOff val="5000"/>
                    <a:alpha val="22000"/>
                  </a:srgbClr>
                </a:gs>
                <a:gs pos="100000">
                  <a:srgbClr val="9C6A6A">
                    <a:lumMod val="60000"/>
                    <a:alpha val="13000"/>
                  </a:srgbClr>
                </a:gs>
              </a:gsLst>
              <a:path path="circle">
                <a:fillToRect l="50000" t="130000" r="50000" b="-30000"/>
              </a:path>
            </a:gradFill>
            <a:ln>
              <a:solidFill>
                <a:srgbClr val="002060"/>
              </a:solid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dirty="0">
                  <a:ln>
                    <a:noFill/>
                  </a:ln>
                  <a:solidFill>
                    <a:prstClr val="black">
                      <a:lumMod val="75000"/>
                      <a:lumOff val="25000"/>
                    </a:prstClr>
                  </a:solidFill>
                  <a:effectLst/>
                  <a:uLnTx/>
                  <a:uFillTx/>
                </a:rPr>
                <a:t>Hint</a:t>
              </a:r>
            </a:p>
          </p:txBody>
        </p:sp>
        <p:sp>
          <p:nvSpPr>
            <p:cNvPr id="207" name="Flowchart: Process 206">
              <a:extLst>
                <a:ext uri="{FF2B5EF4-FFF2-40B4-BE49-F238E27FC236}">
                  <a16:creationId xmlns:a16="http://schemas.microsoft.com/office/drawing/2014/main" id="{28D63385-8267-40FC-98B3-CA780D6202F3}"/>
                </a:ext>
              </a:extLst>
            </p:cNvPr>
            <p:cNvSpPr/>
            <p:nvPr/>
          </p:nvSpPr>
          <p:spPr>
            <a:xfrm>
              <a:off x="8034920" y="4074160"/>
              <a:ext cx="1938226" cy="218448"/>
            </a:xfrm>
            <a:prstGeom prst="flowChartProcess">
              <a:avLst/>
            </a:prstGeom>
            <a:gradFill flip="none" rotWithShape="1">
              <a:gsLst>
                <a:gs pos="15000">
                  <a:srgbClr val="FDEE13">
                    <a:alpha val="20000"/>
                  </a:srgbClr>
                </a:gs>
                <a:gs pos="0">
                  <a:srgbClr val="FFFF00">
                    <a:alpha val="24000"/>
                  </a:srgbClr>
                </a:gs>
                <a:gs pos="48000">
                  <a:srgbClr val="E64823">
                    <a:lumMod val="60000"/>
                    <a:lumOff val="40000"/>
                    <a:alpha val="24000"/>
                  </a:srgbClr>
                </a:gs>
                <a:gs pos="100000">
                  <a:srgbClr val="FFCA08">
                    <a:lumMod val="60000"/>
                    <a:lumOff val="40000"/>
                    <a:alpha val="7000"/>
                  </a:srgbClr>
                </a:gs>
              </a:gsLst>
              <a:path path="circle">
                <a:fillToRect l="50000" t="50000" r="50000" b="50000"/>
              </a:path>
              <a:tileRect/>
            </a:gradFill>
            <a:ln>
              <a:solidFill>
                <a:srgbClr val="002060"/>
              </a:solid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prstClr val="black">
                      <a:lumMod val="75000"/>
                      <a:lumOff val="25000"/>
                    </a:prstClr>
                  </a:solidFill>
                  <a:effectLst/>
                  <a:uLnTx/>
                  <a:uFillTx/>
                </a:rPr>
                <a:t>Submit</a:t>
              </a:r>
            </a:p>
          </p:txBody>
        </p:sp>
      </p:grpSp>
      <p:grpSp>
        <p:nvGrpSpPr>
          <p:cNvPr id="231" name="Group 230">
            <a:extLst>
              <a:ext uri="{FF2B5EF4-FFF2-40B4-BE49-F238E27FC236}">
                <a16:creationId xmlns:a16="http://schemas.microsoft.com/office/drawing/2014/main" id="{D2BE0C31-99C4-4C32-8C36-DDA5CC2B3600}"/>
              </a:ext>
            </a:extLst>
          </p:cNvPr>
          <p:cNvGrpSpPr/>
          <p:nvPr/>
        </p:nvGrpSpPr>
        <p:grpSpPr>
          <a:xfrm>
            <a:off x="8856364" y="5375618"/>
            <a:ext cx="1223803" cy="1107163"/>
            <a:chOff x="7706767" y="2661191"/>
            <a:chExt cx="1525099" cy="2004842"/>
          </a:xfrm>
        </p:grpSpPr>
        <p:sp>
          <p:nvSpPr>
            <p:cNvPr id="219" name="Speech Bubble: Oval 218">
              <a:extLst>
                <a:ext uri="{FF2B5EF4-FFF2-40B4-BE49-F238E27FC236}">
                  <a16:creationId xmlns:a16="http://schemas.microsoft.com/office/drawing/2014/main" id="{ADEB1433-FB58-49BD-8F11-9F95F519F1F0}"/>
                </a:ext>
              </a:extLst>
            </p:cNvPr>
            <p:cNvSpPr/>
            <p:nvPr/>
          </p:nvSpPr>
          <p:spPr>
            <a:xfrm>
              <a:off x="8241175" y="2661191"/>
              <a:ext cx="990691" cy="743959"/>
            </a:xfrm>
            <a:prstGeom prst="wedgeEllipseCallout">
              <a:avLst>
                <a:gd name="adj1" fmla="val -23477"/>
                <a:gd name="adj2" fmla="val 74267"/>
              </a:avLst>
            </a:prstGeom>
            <a:gradFill>
              <a:gsLst>
                <a:gs pos="0">
                  <a:srgbClr val="6DC0FF">
                    <a:alpha val="72000"/>
                  </a:srgbClr>
                </a:gs>
                <a:gs pos="53000">
                  <a:srgbClr val="C5E6FF">
                    <a:alpha val="45000"/>
                  </a:srgbClr>
                </a:gs>
                <a:gs pos="100000">
                  <a:srgbClr val="0070C0">
                    <a:alpha val="22000"/>
                  </a:srgb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30" name="Group 229">
              <a:extLst>
                <a:ext uri="{FF2B5EF4-FFF2-40B4-BE49-F238E27FC236}">
                  <a16:creationId xmlns:a16="http://schemas.microsoft.com/office/drawing/2014/main" id="{DD3ADFB0-FEFE-4C0B-8962-447816ABD7A1}"/>
                </a:ext>
              </a:extLst>
            </p:cNvPr>
            <p:cNvGrpSpPr/>
            <p:nvPr/>
          </p:nvGrpSpPr>
          <p:grpSpPr>
            <a:xfrm>
              <a:off x="7706767" y="2772274"/>
              <a:ext cx="1466170" cy="1893759"/>
              <a:chOff x="7706767" y="2768102"/>
              <a:chExt cx="1466170" cy="1893759"/>
            </a:xfrm>
          </p:grpSpPr>
          <p:pic>
            <p:nvPicPr>
              <p:cNvPr id="228" name="Graphic 227" descr="Head with gears">
                <a:extLst>
                  <a:ext uri="{FF2B5EF4-FFF2-40B4-BE49-F238E27FC236}">
                    <a16:creationId xmlns:a16="http://schemas.microsoft.com/office/drawing/2014/main" id="{6C9AE453-A3E0-4425-9672-02D9CD3B32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6767" y="3491424"/>
                <a:ext cx="1239982" cy="1170437"/>
              </a:xfrm>
              <a:prstGeom prst="rect">
                <a:avLst/>
              </a:prstGeom>
            </p:spPr>
          </p:pic>
          <p:sp>
            <p:nvSpPr>
              <p:cNvPr id="229" name="TextBox 228">
                <a:extLst>
                  <a:ext uri="{FF2B5EF4-FFF2-40B4-BE49-F238E27FC236}">
                    <a16:creationId xmlns:a16="http://schemas.microsoft.com/office/drawing/2014/main" id="{10CD7812-80EC-4ED1-9228-CDA3AC99217F}"/>
                  </a:ext>
                </a:extLst>
              </p:cNvPr>
              <p:cNvSpPr txBox="1"/>
              <p:nvPr/>
            </p:nvSpPr>
            <p:spPr>
              <a:xfrm>
                <a:off x="8397024" y="2768102"/>
                <a:ext cx="775913" cy="446862"/>
              </a:xfrm>
              <a:prstGeom prst="rect">
                <a:avLst/>
              </a:prstGeom>
              <a:noFill/>
            </p:spPr>
            <p:txBody>
              <a:bodyPr wrap="square" rtlCol="0">
                <a:spAutoFit/>
              </a:bodyPr>
              <a:lstStyle/>
              <a:p>
                <a:r>
                  <a:rPr lang="en-CA" b="1" dirty="0"/>
                  <a:t>Quiz</a:t>
                </a:r>
                <a:endParaRPr lang="en-CA" sz="2400" b="1" dirty="0"/>
              </a:p>
            </p:txBody>
          </p:sp>
        </p:grpSp>
      </p:grpSp>
      <p:grpSp>
        <p:nvGrpSpPr>
          <p:cNvPr id="292" name="Group 291">
            <a:extLst>
              <a:ext uri="{FF2B5EF4-FFF2-40B4-BE49-F238E27FC236}">
                <a16:creationId xmlns:a16="http://schemas.microsoft.com/office/drawing/2014/main" id="{F9544D84-8ECC-4F5F-98F5-ADAA08220EF5}"/>
              </a:ext>
            </a:extLst>
          </p:cNvPr>
          <p:cNvGrpSpPr/>
          <p:nvPr/>
        </p:nvGrpSpPr>
        <p:grpSpPr>
          <a:xfrm>
            <a:off x="9032643" y="492257"/>
            <a:ext cx="1430893" cy="1959810"/>
            <a:chOff x="6034828" y="4237280"/>
            <a:chExt cx="914400" cy="1217597"/>
          </a:xfrm>
        </p:grpSpPr>
        <p:sp>
          <p:nvSpPr>
            <p:cNvPr id="238" name="Rectangle: Single Corner Snipped 237">
              <a:extLst>
                <a:ext uri="{FF2B5EF4-FFF2-40B4-BE49-F238E27FC236}">
                  <a16:creationId xmlns:a16="http://schemas.microsoft.com/office/drawing/2014/main" id="{1E96F03E-7D51-4BB8-8501-036E7A0D818A}"/>
                </a:ext>
              </a:extLst>
            </p:cNvPr>
            <p:cNvSpPr/>
            <p:nvPr/>
          </p:nvSpPr>
          <p:spPr>
            <a:xfrm>
              <a:off x="6034828" y="4237280"/>
              <a:ext cx="914400" cy="1217597"/>
            </a:xfrm>
            <a:prstGeom prst="snip1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40" name="Straight Connector 239">
              <a:extLst>
                <a:ext uri="{FF2B5EF4-FFF2-40B4-BE49-F238E27FC236}">
                  <a16:creationId xmlns:a16="http://schemas.microsoft.com/office/drawing/2014/main" id="{599650CC-B9B1-49B8-B539-8E7EACD9B249}"/>
                </a:ext>
              </a:extLst>
            </p:cNvPr>
            <p:cNvCxnSpPr>
              <a:cxnSpLocks/>
            </p:cNvCxnSpPr>
            <p:nvPr/>
          </p:nvCxnSpPr>
          <p:spPr>
            <a:xfrm>
              <a:off x="6120384" y="4340352"/>
              <a:ext cx="59131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2" name="Straight Connector 241">
              <a:extLst>
                <a:ext uri="{FF2B5EF4-FFF2-40B4-BE49-F238E27FC236}">
                  <a16:creationId xmlns:a16="http://schemas.microsoft.com/office/drawing/2014/main" id="{1AC2DB44-B710-4B5A-A7EB-DE1F12DDE9D1}"/>
                </a:ext>
              </a:extLst>
            </p:cNvPr>
            <p:cNvCxnSpPr>
              <a:cxnSpLocks/>
            </p:cNvCxnSpPr>
            <p:nvPr/>
          </p:nvCxnSpPr>
          <p:spPr>
            <a:xfrm>
              <a:off x="6123432" y="4492752"/>
              <a:ext cx="762000" cy="2087"/>
            </a:xfrm>
            <a:prstGeom prst="line">
              <a:avLst/>
            </a:prstGeom>
          </p:spPr>
          <p:style>
            <a:lnRef idx="3">
              <a:schemeClr val="accent2"/>
            </a:lnRef>
            <a:fillRef idx="0">
              <a:schemeClr val="accent2"/>
            </a:fillRef>
            <a:effectRef idx="2">
              <a:schemeClr val="accent2"/>
            </a:effectRef>
            <a:fontRef idx="minor">
              <a:schemeClr val="tx1"/>
            </a:fontRef>
          </p:style>
        </p:cxnSp>
        <p:cxnSp>
          <p:nvCxnSpPr>
            <p:cNvPr id="244" name="Straight Connector 243">
              <a:extLst>
                <a:ext uri="{FF2B5EF4-FFF2-40B4-BE49-F238E27FC236}">
                  <a16:creationId xmlns:a16="http://schemas.microsoft.com/office/drawing/2014/main" id="{C5921C46-666F-4B3D-9CD9-0F5FA9EF7E28}"/>
                </a:ext>
              </a:extLst>
            </p:cNvPr>
            <p:cNvCxnSpPr>
              <a:cxnSpLocks/>
            </p:cNvCxnSpPr>
            <p:nvPr/>
          </p:nvCxnSpPr>
          <p:spPr>
            <a:xfrm>
              <a:off x="6123432" y="4645152"/>
              <a:ext cx="762000" cy="2087"/>
            </a:xfrm>
            <a:prstGeom prst="line">
              <a:avLst/>
            </a:prstGeom>
          </p:spPr>
          <p:style>
            <a:lnRef idx="3">
              <a:schemeClr val="accent2"/>
            </a:lnRef>
            <a:fillRef idx="0">
              <a:schemeClr val="accent2"/>
            </a:fillRef>
            <a:effectRef idx="2">
              <a:schemeClr val="accent2"/>
            </a:effectRef>
            <a:fontRef idx="minor">
              <a:schemeClr val="tx1"/>
            </a:fontRef>
          </p:style>
        </p:cxnSp>
        <p:cxnSp>
          <p:nvCxnSpPr>
            <p:cNvPr id="245" name="Straight Connector 244">
              <a:extLst>
                <a:ext uri="{FF2B5EF4-FFF2-40B4-BE49-F238E27FC236}">
                  <a16:creationId xmlns:a16="http://schemas.microsoft.com/office/drawing/2014/main" id="{F492245A-C529-4F3A-A910-01B5BCF2149A}"/>
                </a:ext>
              </a:extLst>
            </p:cNvPr>
            <p:cNvCxnSpPr>
              <a:cxnSpLocks/>
            </p:cNvCxnSpPr>
            <p:nvPr/>
          </p:nvCxnSpPr>
          <p:spPr>
            <a:xfrm>
              <a:off x="6120384" y="4797552"/>
              <a:ext cx="762000" cy="2087"/>
            </a:xfrm>
            <a:prstGeom prst="line">
              <a:avLst/>
            </a:prstGeom>
          </p:spPr>
          <p:style>
            <a:lnRef idx="3">
              <a:schemeClr val="accent2"/>
            </a:lnRef>
            <a:fillRef idx="0">
              <a:schemeClr val="accent2"/>
            </a:fillRef>
            <a:effectRef idx="2">
              <a:schemeClr val="accent2"/>
            </a:effectRef>
            <a:fontRef idx="minor">
              <a:schemeClr val="tx1"/>
            </a:fontRef>
          </p:style>
        </p:cxnSp>
        <p:cxnSp>
          <p:nvCxnSpPr>
            <p:cNvPr id="246" name="Straight Connector 245">
              <a:extLst>
                <a:ext uri="{FF2B5EF4-FFF2-40B4-BE49-F238E27FC236}">
                  <a16:creationId xmlns:a16="http://schemas.microsoft.com/office/drawing/2014/main" id="{EA932DA6-C4B6-4E88-BBBE-BED9F5875B8B}"/>
                </a:ext>
              </a:extLst>
            </p:cNvPr>
            <p:cNvCxnSpPr>
              <a:cxnSpLocks/>
            </p:cNvCxnSpPr>
            <p:nvPr/>
          </p:nvCxnSpPr>
          <p:spPr>
            <a:xfrm>
              <a:off x="6120384" y="4949952"/>
              <a:ext cx="762000" cy="2087"/>
            </a:xfrm>
            <a:prstGeom prst="line">
              <a:avLst/>
            </a:prstGeom>
          </p:spPr>
          <p:style>
            <a:lnRef idx="3">
              <a:schemeClr val="accent2"/>
            </a:lnRef>
            <a:fillRef idx="0">
              <a:schemeClr val="accent2"/>
            </a:fillRef>
            <a:effectRef idx="2">
              <a:schemeClr val="accent2"/>
            </a:effectRef>
            <a:fontRef idx="minor">
              <a:schemeClr val="tx1"/>
            </a:fontRef>
          </p:style>
        </p:cxnSp>
        <p:grpSp>
          <p:nvGrpSpPr>
            <p:cNvPr id="264" name="Group 263">
              <a:extLst>
                <a:ext uri="{FF2B5EF4-FFF2-40B4-BE49-F238E27FC236}">
                  <a16:creationId xmlns:a16="http://schemas.microsoft.com/office/drawing/2014/main" id="{BA32A63D-B969-4367-B36B-372D5B566C1D}"/>
                </a:ext>
              </a:extLst>
            </p:cNvPr>
            <p:cNvGrpSpPr/>
            <p:nvPr/>
          </p:nvGrpSpPr>
          <p:grpSpPr>
            <a:xfrm>
              <a:off x="6096000" y="5032088"/>
              <a:ext cx="453417" cy="382764"/>
              <a:chOff x="7338798" y="4407408"/>
              <a:chExt cx="759738" cy="643128"/>
            </a:xfrm>
          </p:grpSpPr>
          <p:cxnSp>
            <p:nvCxnSpPr>
              <p:cNvPr id="250" name="Straight Connector 249">
                <a:extLst>
                  <a:ext uri="{FF2B5EF4-FFF2-40B4-BE49-F238E27FC236}">
                    <a16:creationId xmlns:a16="http://schemas.microsoft.com/office/drawing/2014/main" id="{8B74017C-F8C0-471A-982C-B8B50A0CE5E4}"/>
                  </a:ext>
                </a:extLst>
              </p:cNvPr>
              <p:cNvCxnSpPr>
                <a:cxnSpLocks/>
              </p:cNvCxnSpPr>
              <p:nvPr/>
            </p:nvCxnSpPr>
            <p:spPr>
              <a:xfrm flipH="1">
                <a:off x="7338798" y="5050536"/>
                <a:ext cx="759738" cy="0"/>
              </a:xfrm>
              <a:prstGeom prst="line">
                <a:avLst/>
              </a:prstGeom>
            </p:spPr>
            <p:style>
              <a:lnRef idx="3">
                <a:schemeClr val="dk1"/>
              </a:lnRef>
              <a:fillRef idx="0">
                <a:schemeClr val="dk1"/>
              </a:fillRef>
              <a:effectRef idx="2">
                <a:schemeClr val="dk1"/>
              </a:effectRef>
              <a:fontRef idx="minor">
                <a:schemeClr val="tx1"/>
              </a:fontRef>
            </p:style>
          </p:cxnSp>
          <p:sp>
            <p:nvSpPr>
              <p:cNvPr id="255" name="Rectangle 254">
                <a:extLst>
                  <a:ext uri="{FF2B5EF4-FFF2-40B4-BE49-F238E27FC236}">
                    <a16:creationId xmlns:a16="http://schemas.microsoft.com/office/drawing/2014/main" id="{0C10F477-96B4-4A87-8609-874BF8359CB7}"/>
                  </a:ext>
                </a:extLst>
              </p:cNvPr>
              <p:cNvSpPr/>
              <p:nvPr/>
            </p:nvSpPr>
            <p:spPr>
              <a:xfrm>
                <a:off x="7417509" y="4662339"/>
                <a:ext cx="118800" cy="37524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Rectangle 257">
                <a:extLst>
                  <a:ext uri="{FF2B5EF4-FFF2-40B4-BE49-F238E27FC236}">
                    <a16:creationId xmlns:a16="http://schemas.microsoft.com/office/drawing/2014/main" id="{D3468664-E89A-41DC-89A5-2003FEB01CD5}"/>
                  </a:ext>
                </a:extLst>
              </p:cNvPr>
              <p:cNvSpPr/>
              <p:nvPr/>
            </p:nvSpPr>
            <p:spPr>
              <a:xfrm>
                <a:off x="7643350" y="4492754"/>
                <a:ext cx="118800" cy="54483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Rectangle 258">
                <a:extLst>
                  <a:ext uri="{FF2B5EF4-FFF2-40B4-BE49-F238E27FC236}">
                    <a16:creationId xmlns:a16="http://schemas.microsoft.com/office/drawing/2014/main" id="{C2CF26A7-156E-43D3-8070-2E5ABFFCC319}"/>
                  </a:ext>
                </a:extLst>
              </p:cNvPr>
              <p:cNvSpPr/>
              <p:nvPr/>
            </p:nvSpPr>
            <p:spPr>
              <a:xfrm>
                <a:off x="7869190" y="4407408"/>
                <a:ext cx="120266" cy="63017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aphicFrame>
          <p:nvGraphicFramePr>
            <p:cNvPr id="291" name="Diagram 290">
              <a:extLst>
                <a:ext uri="{FF2B5EF4-FFF2-40B4-BE49-F238E27FC236}">
                  <a16:creationId xmlns:a16="http://schemas.microsoft.com/office/drawing/2014/main" id="{09D7F95A-D07C-44E6-A6CC-B7024D3C9505}"/>
                </a:ext>
              </a:extLst>
            </p:cNvPr>
            <p:cNvGraphicFramePr/>
            <p:nvPr/>
          </p:nvGraphicFramePr>
          <p:xfrm>
            <a:off x="6548200" y="5011782"/>
            <a:ext cx="380470" cy="3719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grpSp>
        <p:nvGrpSpPr>
          <p:cNvPr id="318" name="Group 317">
            <a:extLst>
              <a:ext uri="{FF2B5EF4-FFF2-40B4-BE49-F238E27FC236}">
                <a16:creationId xmlns:a16="http://schemas.microsoft.com/office/drawing/2014/main" id="{00EBD67A-71BE-4433-82E6-AFDFCF32E633}"/>
              </a:ext>
            </a:extLst>
          </p:cNvPr>
          <p:cNvGrpSpPr/>
          <p:nvPr/>
        </p:nvGrpSpPr>
        <p:grpSpPr>
          <a:xfrm>
            <a:off x="5078781" y="5245000"/>
            <a:ext cx="1480074" cy="1377517"/>
            <a:chOff x="4953000" y="3932800"/>
            <a:chExt cx="1518920" cy="1429745"/>
          </a:xfrm>
        </p:grpSpPr>
        <p:pic>
          <p:nvPicPr>
            <p:cNvPr id="319" name="Graphic 318" descr="User">
              <a:extLst>
                <a:ext uri="{FF2B5EF4-FFF2-40B4-BE49-F238E27FC236}">
                  <a16:creationId xmlns:a16="http://schemas.microsoft.com/office/drawing/2014/main" id="{25D02066-17CD-4C70-8943-0D42ADF70C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53000" y="3932800"/>
              <a:ext cx="1052265" cy="1166966"/>
            </a:xfrm>
            <a:prstGeom prst="rect">
              <a:avLst/>
            </a:prstGeom>
          </p:spPr>
        </p:pic>
        <p:pic>
          <p:nvPicPr>
            <p:cNvPr id="320" name="Graphic 319" descr="Lock">
              <a:extLst>
                <a:ext uri="{FF2B5EF4-FFF2-40B4-BE49-F238E27FC236}">
                  <a16:creationId xmlns:a16="http://schemas.microsoft.com/office/drawing/2014/main" id="{07A8FD9B-1D5D-454B-AE34-248BA221F0E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77700" y="4545274"/>
              <a:ext cx="893934" cy="817271"/>
            </a:xfrm>
            <a:prstGeom prst="rect">
              <a:avLst/>
            </a:prstGeom>
          </p:spPr>
        </p:pic>
        <p:cxnSp>
          <p:nvCxnSpPr>
            <p:cNvPr id="321" name="Straight Connector 320">
              <a:extLst>
                <a:ext uri="{FF2B5EF4-FFF2-40B4-BE49-F238E27FC236}">
                  <a16:creationId xmlns:a16="http://schemas.microsoft.com/office/drawing/2014/main" id="{747620CD-EBC4-46EB-956D-0BDABF466DD6}"/>
                </a:ext>
              </a:extLst>
            </p:cNvPr>
            <p:cNvCxnSpPr>
              <a:cxnSpLocks/>
            </p:cNvCxnSpPr>
            <p:nvPr/>
          </p:nvCxnSpPr>
          <p:spPr>
            <a:xfrm>
              <a:off x="5948680" y="4291836"/>
              <a:ext cx="0" cy="282371"/>
            </a:xfrm>
            <a:prstGeom prst="line">
              <a:avLst/>
            </a:prstGeom>
            <a:noFill/>
            <a:ln w="25400" cap="flat" cmpd="sng" algn="ctr">
              <a:solidFill>
                <a:srgbClr val="F6A21D"/>
              </a:solidFill>
              <a:prstDash val="solid"/>
            </a:ln>
            <a:effectLst>
              <a:outerShdw blurRad="38100" dist="25400" dir="2700000" algn="br" rotWithShape="0">
                <a:srgbClr val="000000">
                  <a:alpha val="60000"/>
                </a:srgbClr>
              </a:outerShdw>
            </a:effectLst>
          </p:spPr>
        </p:cxnSp>
        <p:cxnSp>
          <p:nvCxnSpPr>
            <p:cNvPr id="322" name="Straight Connector 321">
              <a:extLst>
                <a:ext uri="{FF2B5EF4-FFF2-40B4-BE49-F238E27FC236}">
                  <a16:creationId xmlns:a16="http://schemas.microsoft.com/office/drawing/2014/main" id="{EA48AC85-6E1F-4514-BD96-5C4DDD9D4CD3}"/>
                </a:ext>
              </a:extLst>
            </p:cNvPr>
            <p:cNvCxnSpPr>
              <a:cxnSpLocks/>
            </p:cNvCxnSpPr>
            <p:nvPr/>
          </p:nvCxnSpPr>
          <p:spPr>
            <a:xfrm flipH="1">
              <a:off x="6125770" y="4489759"/>
              <a:ext cx="245864" cy="220554"/>
            </a:xfrm>
            <a:prstGeom prst="line">
              <a:avLst/>
            </a:prstGeom>
            <a:noFill/>
            <a:ln w="25400" cap="flat" cmpd="sng" algn="ctr">
              <a:solidFill>
                <a:srgbClr val="F6A21D"/>
              </a:solidFill>
              <a:prstDash val="solid"/>
            </a:ln>
            <a:effectLst>
              <a:outerShdw blurRad="38100" dist="25400" dir="2700000" algn="br" rotWithShape="0">
                <a:srgbClr val="000000">
                  <a:alpha val="60000"/>
                </a:srgbClr>
              </a:outerShdw>
            </a:effectLst>
          </p:spPr>
        </p:cxnSp>
        <p:cxnSp>
          <p:nvCxnSpPr>
            <p:cNvPr id="323" name="Straight Connector 322">
              <a:extLst>
                <a:ext uri="{FF2B5EF4-FFF2-40B4-BE49-F238E27FC236}">
                  <a16:creationId xmlns:a16="http://schemas.microsoft.com/office/drawing/2014/main" id="{DF26C8A1-B423-4803-8A51-02134A27B2FB}"/>
                </a:ext>
              </a:extLst>
            </p:cNvPr>
            <p:cNvCxnSpPr>
              <a:cxnSpLocks/>
            </p:cNvCxnSpPr>
            <p:nvPr/>
          </p:nvCxnSpPr>
          <p:spPr>
            <a:xfrm flipH="1">
              <a:off x="6054380" y="4354693"/>
              <a:ext cx="132357" cy="265234"/>
            </a:xfrm>
            <a:prstGeom prst="line">
              <a:avLst/>
            </a:prstGeom>
            <a:noFill/>
            <a:ln w="25400" cap="flat" cmpd="sng" algn="ctr">
              <a:solidFill>
                <a:srgbClr val="F6A21D"/>
              </a:solidFill>
              <a:prstDash val="solid"/>
            </a:ln>
            <a:effectLst>
              <a:outerShdw blurRad="38100" dist="25400" dir="2700000" algn="br" rotWithShape="0">
                <a:srgbClr val="000000">
                  <a:alpha val="60000"/>
                </a:srgbClr>
              </a:outerShdw>
            </a:effectLst>
          </p:spPr>
        </p:cxnSp>
        <p:cxnSp>
          <p:nvCxnSpPr>
            <p:cNvPr id="324" name="Straight Connector 323">
              <a:extLst>
                <a:ext uri="{FF2B5EF4-FFF2-40B4-BE49-F238E27FC236}">
                  <a16:creationId xmlns:a16="http://schemas.microsoft.com/office/drawing/2014/main" id="{4398F8C0-A2B0-4991-B2E6-37778B0D73EA}"/>
                </a:ext>
              </a:extLst>
            </p:cNvPr>
            <p:cNvCxnSpPr>
              <a:cxnSpLocks/>
            </p:cNvCxnSpPr>
            <p:nvPr/>
          </p:nvCxnSpPr>
          <p:spPr>
            <a:xfrm flipH="1">
              <a:off x="6180293" y="4777381"/>
              <a:ext cx="291627" cy="17380"/>
            </a:xfrm>
            <a:prstGeom prst="line">
              <a:avLst/>
            </a:prstGeom>
            <a:noFill/>
            <a:ln w="25400" cap="flat" cmpd="sng" algn="ctr">
              <a:solidFill>
                <a:srgbClr val="F6A21D"/>
              </a:solidFill>
              <a:prstDash val="solid"/>
            </a:ln>
            <a:effectLst>
              <a:outerShdw blurRad="38100" dist="25400" dir="2700000" algn="br" rotWithShape="0">
                <a:srgbClr val="000000">
                  <a:alpha val="60000"/>
                </a:srgbClr>
              </a:outerShdw>
            </a:effectLst>
          </p:spPr>
        </p:cxnSp>
      </p:grpSp>
      <p:grpSp>
        <p:nvGrpSpPr>
          <p:cNvPr id="124" name="Group 123">
            <a:extLst>
              <a:ext uri="{FF2B5EF4-FFF2-40B4-BE49-F238E27FC236}">
                <a16:creationId xmlns:a16="http://schemas.microsoft.com/office/drawing/2014/main" id="{B4601968-9FAC-4CB6-9ECF-21A01A932449}"/>
              </a:ext>
            </a:extLst>
          </p:cNvPr>
          <p:cNvGrpSpPr/>
          <p:nvPr/>
        </p:nvGrpSpPr>
        <p:grpSpPr>
          <a:xfrm>
            <a:off x="7055653" y="5169634"/>
            <a:ext cx="1341596" cy="1519133"/>
            <a:chOff x="6357600" y="2292200"/>
            <a:chExt cx="1630680" cy="1915226"/>
          </a:xfrm>
        </p:grpSpPr>
        <p:grpSp>
          <p:nvGrpSpPr>
            <p:cNvPr id="125" name="Group 124">
              <a:extLst>
                <a:ext uri="{FF2B5EF4-FFF2-40B4-BE49-F238E27FC236}">
                  <a16:creationId xmlns:a16="http://schemas.microsoft.com/office/drawing/2014/main" id="{6F02EACD-5102-4CD6-9CAA-23BD15B28FCD}"/>
                </a:ext>
              </a:extLst>
            </p:cNvPr>
            <p:cNvGrpSpPr/>
            <p:nvPr/>
          </p:nvGrpSpPr>
          <p:grpSpPr>
            <a:xfrm>
              <a:off x="6357600" y="2292200"/>
              <a:ext cx="1630680" cy="1915226"/>
              <a:chOff x="6225540" y="2004363"/>
              <a:chExt cx="1630680" cy="1655799"/>
            </a:xfrm>
          </p:grpSpPr>
          <p:sp>
            <p:nvSpPr>
              <p:cNvPr id="131" name="Frame 130">
                <a:hlinkClick r:id="rId15" action="ppaction://hlinksldjump"/>
                <a:extLst>
                  <a:ext uri="{FF2B5EF4-FFF2-40B4-BE49-F238E27FC236}">
                    <a16:creationId xmlns:a16="http://schemas.microsoft.com/office/drawing/2014/main" id="{ABDEF38F-3806-4FF5-B340-5DBD5D0C1B7C}"/>
                  </a:ext>
                </a:extLst>
              </p:cNvPr>
              <p:cNvSpPr/>
              <p:nvPr/>
            </p:nvSpPr>
            <p:spPr>
              <a:xfrm>
                <a:off x="6225540" y="2004363"/>
                <a:ext cx="1630680" cy="1655799"/>
              </a:xfrm>
              <a:prstGeom prst="frame">
                <a:avLst/>
              </a:prstGeom>
              <a:solidFill>
                <a:schemeClr val="bg1">
                  <a:alpha val="22000"/>
                </a:schemeClr>
              </a:solidFill>
              <a:ln w="158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Franklin Gothic Book" panose="020F0502020204030204"/>
                  <a:ea typeface="+mn-ea"/>
                  <a:cs typeface="+mn-cs"/>
                </a:endParaRPr>
              </a:p>
            </p:txBody>
          </p:sp>
          <p:pic>
            <p:nvPicPr>
              <p:cNvPr id="132" name="Graphic 131" descr="User">
                <a:extLst>
                  <a:ext uri="{FF2B5EF4-FFF2-40B4-BE49-F238E27FC236}">
                    <a16:creationId xmlns:a16="http://schemas.microsoft.com/office/drawing/2014/main" id="{6D1E19A6-9D49-4E67-9CC5-6C2E699545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76702" y="2115785"/>
                <a:ext cx="914400" cy="914400"/>
              </a:xfrm>
              <a:prstGeom prst="rect">
                <a:avLst/>
              </a:prstGeom>
            </p:spPr>
          </p:pic>
          <p:pic>
            <p:nvPicPr>
              <p:cNvPr id="133" name="Graphic 132" descr="Lock">
                <a:extLst>
                  <a:ext uri="{FF2B5EF4-FFF2-40B4-BE49-F238E27FC236}">
                    <a16:creationId xmlns:a16="http://schemas.microsoft.com/office/drawing/2014/main" id="{E16E5F51-145B-4D2D-95DB-4A79158DF02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64914" y="2560506"/>
                <a:ext cx="991376" cy="817271"/>
              </a:xfrm>
              <a:prstGeom prst="rect">
                <a:avLst/>
              </a:prstGeom>
            </p:spPr>
          </p:pic>
        </p:grpSp>
        <p:grpSp>
          <p:nvGrpSpPr>
            <p:cNvPr id="126" name="Group 125">
              <a:extLst>
                <a:ext uri="{FF2B5EF4-FFF2-40B4-BE49-F238E27FC236}">
                  <a16:creationId xmlns:a16="http://schemas.microsoft.com/office/drawing/2014/main" id="{A87DF7D7-0B42-4300-8603-6A88ED6F10B7}"/>
                </a:ext>
              </a:extLst>
            </p:cNvPr>
            <p:cNvGrpSpPr/>
            <p:nvPr/>
          </p:nvGrpSpPr>
          <p:grpSpPr>
            <a:xfrm>
              <a:off x="7376475" y="2617308"/>
              <a:ext cx="581937" cy="656166"/>
              <a:chOff x="7436044" y="2680922"/>
              <a:chExt cx="581937" cy="656166"/>
            </a:xfrm>
          </p:grpSpPr>
          <p:sp>
            <p:nvSpPr>
              <p:cNvPr id="129" name="Freeform: Shape 128">
                <a:extLst>
                  <a:ext uri="{FF2B5EF4-FFF2-40B4-BE49-F238E27FC236}">
                    <a16:creationId xmlns:a16="http://schemas.microsoft.com/office/drawing/2014/main" id="{7BF82D0B-1CCF-4C6E-BD7D-BC88BC8A1465}"/>
                  </a:ext>
                </a:extLst>
              </p:cNvPr>
              <p:cNvSpPr/>
              <p:nvPr/>
            </p:nvSpPr>
            <p:spPr>
              <a:xfrm>
                <a:off x="7436044" y="2763232"/>
                <a:ext cx="511875" cy="573856"/>
              </a:xfrm>
              <a:custGeom>
                <a:avLst/>
                <a:gdLst>
                  <a:gd name="connsiteX0" fmla="*/ 193167 w 785168"/>
                  <a:gd name="connsiteY0" fmla="*/ 742932 h 983459"/>
                  <a:gd name="connsiteX1" fmla="*/ 193167 w 785168"/>
                  <a:gd name="connsiteY1" fmla="*/ 843982 h 983459"/>
                  <a:gd name="connsiteX2" fmla="*/ 96584 w 785168"/>
                  <a:gd name="connsiteY2" fmla="*/ 883833 h 983459"/>
                  <a:gd name="connsiteX3" fmla="*/ 79540 w 785168"/>
                  <a:gd name="connsiteY3" fmla="*/ 862484 h 983459"/>
                  <a:gd name="connsiteX4" fmla="*/ 111355 w 785168"/>
                  <a:gd name="connsiteY4" fmla="*/ 741509 h 983459"/>
                  <a:gd name="connsiteX5" fmla="*/ 193167 w 785168"/>
                  <a:gd name="connsiteY5" fmla="*/ 742932 h 983459"/>
                  <a:gd name="connsiteX6" fmla="*/ 639725 w 785168"/>
                  <a:gd name="connsiteY6" fmla="*/ 0 h 983459"/>
                  <a:gd name="connsiteX7" fmla="*/ 71586 w 785168"/>
                  <a:gd name="connsiteY7" fmla="*/ 713044 h 983459"/>
                  <a:gd name="connsiteX8" fmla="*/ 0 w 785168"/>
                  <a:gd name="connsiteY8" fmla="*/ 983460 h 983459"/>
                  <a:gd name="connsiteX9" fmla="*/ 217029 w 785168"/>
                  <a:gd name="connsiteY9" fmla="*/ 893796 h 983459"/>
                  <a:gd name="connsiteX10" fmla="*/ 785169 w 785168"/>
                  <a:gd name="connsiteY10" fmla="*/ 182175 h 9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68" h="983459">
                    <a:moveTo>
                      <a:pt x="193167" y="742932"/>
                    </a:moveTo>
                    <a:cubicBezTo>
                      <a:pt x="215893" y="771397"/>
                      <a:pt x="215893" y="815517"/>
                      <a:pt x="193167" y="843982"/>
                    </a:cubicBezTo>
                    <a:lnTo>
                      <a:pt x="96584" y="883833"/>
                    </a:lnTo>
                    <a:lnTo>
                      <a:pt x="79540" y="862484"/>
                    </a:lnTo>
                    <a:lnTo>
                      <a:pt x="111355" y="741509"/>
                    </a:lnTo>
                    <a:cubicBezTo>
                      <a:pt x="135217" y="714467"/>
                      <a:pt x="170442" y="714467"/>
                      <a:pt x="193167" y="742932"/>
                    </a:cubicBezTo>
                    <a:close/>
                    <a:moveTo>
                      <a:pt x="639725" y="0"/>
                    </a:moveTo>
                    <a:lnTo>
                      <a:pt x="71586" y="713044"/>
                    </a:lnTo>
                    <a:lnTo>
                      <a:pt x="0" y="983460"/>
                    </a:lnTo>
                    <a:lnTo>
                      <a:pt x="217029" y="893796"/>
                    </a:lnTo>
                    <a:lnTo>
                      <a:pt x="785169" y="182175"/>
                    </a:lnTo>
                  </a:path>
                </a:pathLst>
              </a:custGeom>
              <a:solidFill>
                <a:srgbClr val="000000"/>
              </a:solidFill>
              <a:ln w="1131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black"/>
                  </a:solidFill>
                  <a:effectLst/>
                  <a:uLnTx/>
                  <a:uFillTx/>
                </a:endParaRPr>
              </a:p>
            </p:txBody>
          </p:sp>
          <p:sp>
            <p:nvSpPr>
              <p:cNvPr id="130" name="Freeform: Shape 129">
                <a:extLst>
                  <a:ext uri="{FF2B5EF4-FFF2-40B4-BE49-F238E27FC236}">
                    <a16:creationId xmlns:a16="http://schemas.microsoft.com/office/drawing/2014/main" id="{47C8B5EB-2CF8-43A1-920E-D989EB95A226}"/>
                  </a:ext>
                </a:extLst>
              </p:cNvPr>
              <p:cNvSpPr/>
              <p:nvPr/>
            </p:nvSpPr>
            <p:spPr>
              <a:xfrm>
                <a:off x="7862509" y="2680922"/>
                <a:ext cx="155472" cy="173569"/>
              </a:xfrm>
              <a:custGeom>
                <a:avLst/>
                <a:gdLst>
                  <a:gd name="connsiteX0" fmla="*/ 224983 w 238479"/>
                  <a:gd name="connsiteY0" fmla="*/ 118129 h 297457"/>
                  <a:gd name="connsiteX1" fmla="*/ 144308 w 238479"/>
                  <a:gd name="connsiteY1" fmla="*/ 17079 h 297457"/>
                  <a:gd name="connsiteX2" fmla="*/ 79540 w 238479"/>
                  <a:gd name="connsiteY2" fmla="*/ 17079 h 297457"/>
                  <a:gd name="connsiteX3" fmla="*/ 0 w 238479"/>
                  <a:gd name="connsiteY3" fmla="*/ 116706 h 297457"/>
                  <a:gd name="connsiteX4" fmla="*/ 144308 w 238479"/>
                  <a:gd name="connsiteY4" fmla="*/ 297458 h 297457"/>
                  <a:gd name="connsiteX5" fmla="*/ 223847 w 238479"/>
                  <a:gd name="connsiteY5" fmla="*/ 197831 h 297457"/>
                  <a:gd name="connsiteX6" fmla="*/ 224983 w 238479"/>
                  <a:gd name="connsiteY6" fmla="*/ 118129 h 29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479" h="297457">
                    <a:moveTo>
                      <a:pt x="224983" y="118129"/>
                    </a:moveTo>
                    <a:lnTo>
                      <a:pt x="144308" y="17079"/>
                    </a:lnTo>
                    <a:cubicBezTo>
                      <a:pt x="126127" y="-5693"/>
                      <a:pt x="97720" y="-5693"/>
                      <a:pt x="79540" y="17079"/>
                    </a:cubicBezTo>
                    <a:lnTo>
                      <a:pt x="0" y="116706"/>
                    </a:lnTo>
                    <a:lnTo>
                      <a:pt x="144308" y="297458"/>
                    </a:lnTo>
                    <a:lnTo>
                      <a:pt x="223847" y="197831"/>
                    </a:lnTo>
                    <a:cubicBezTo>
                      <a:pt x="243164" y="176482"/>
                      <a:pt x="243164" y="140901"/>
                      <a:pt x="224983" y="118129"/>
                    </a:cubicBezTo>
                    <a:close/>
                  </a:path>
                </a:pathLst>
              </a:custGeom>
              <a:solidFill>
                <a:srgbClr val="000000"/>
              </a:solidFill>
              <a:ln w="1131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black"/>
                  </a:solidFill>
                  <a:effectLst/>
                  <a:uLnTx/>
                  <a:uFillTx/>
                </a:endParaRPr>
              </a:p>
            </p:txBody>
          </p:sp>
        </p:grpSp>
        <p:sp>
          <p:nvSpPr>
            <p:cNvPr id="127" name="Arrow: Curved Right 126">
              <a:extLst>
                <a:ext uri="{FF2B5EF4-FFF2-40B4-BE49-F238E27FC236}">
                  <a16:creationId xmlns:a16="http://schemas.microsoft.com/office/drawing/2014/main" id="{5463516E-2D43-4103-9051-ADE6A9B705FD}"/>
                </a:ext>
              </a:extLst>
            </p:cNvPr>
            <p:cNvSpPr/>
            <p:nvPr/>
          </p:nvSpPr>
          <p:spPr>
            <a:xfrm rot="1750154">
              <a:off x="6412159" y="3315668"/>
              <a:ext cx="518159" cy="658225"/>
            </a:xfrm>
            <a:prstGeom prst="curvedRightArrow">
              <a:avLst/>
            </a:prstGeom>
            <a:solidFill>
              <a:srgbClr val="EC7016"/>
            </a:solidFill>
            <a:ln w="15875" cap="flat" cmpd="sng" algn="ctr">
              <a:solidFill>
                <a:srgbClr val="EC701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black"/>
                </a:solidFill>
                <a:effectLst/>
                <a:uLnTx/>
                <a:uFillTx/>
                <a:latin typeface="Franklin Gothic Book" panose="020F0502020204030204"/>
                <a:ea typeface="+mn-ea"/>
                <a:cs typeface="+mn-cs"/>
              </a:endParaRPr>
            </a:p>
          </p:txBody>
        </p:sp>
        <p:sp>
          <p:nvSpPr>
            <p:cNvPr id="128" name="TextBox 127">
              <a:extLst>
                <a:ext uri="{FF2B5EF4-FFF2-40B4-BE49-F238E27FC236}">
                  <a16:creationId xmlns:a16="http://schemas.microsoft.com/office/drawing/2014/main" id="{848A4067-B14A-4C8B-AE5C-67F9B68DE33F}"/>
                </a:ext>
              </a:extLst>
            </p:cNvPr>
            <p:cNvSpPr txBox="1"/>
            <p:nvPr/>
          </p:nvSpPr>
          <p:spPr>
            <a:xfrm>
              <a:off x="6802011" y="3786030"/>
              <a:ext cx="112909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200" b="1" i="0" u="none" strike="noStrike" kern="0" cap="none" spc="0" normalizeH="0" baseline="0" noProof="0" dirty="0">
                  <a:ln>
                    <a:noFill/>
                  </a:ln>
                  <a:solidFill>
                    <a:prstClr val="black"/>
                  </a:solidFill>
                  <a:effectLst/>
                  <a:uLnTx/>
                  <a:uFillTx/>
                </a:rPr>
                <a:t>New Password</a:t>
              </a:r>
            </a:p>
          </p:txBody>
        </p:sp>
      </p:grpSp>
      <p:cxnSp>
        <p:nvCxnSpPr>
          <p:cNvPr id="9" name="Straight Connector 8">
            <a:extLst>
              <a:ext uri="{FF2B5EF4-FFF2-40B4-BE49-F238E27FC236}">
                <a16:creationId xmlns:a16="http://schemas.microsoft.com/office/drawing/2014/main" id="{124DF8DC-5673-4E64-A7B3-CDA06EC71E38}"/>
              </a:ext>
            </a:extLst>
          </p:cNvPr>
          <p:cNvCxnSpPr>
            <a:cxnSpLocks/>
          </p:cNvCxnSpPr>
          <p:nvPr/>
        </p:nvCxnSpPr>
        <p:spPr>
          <a:xfrm flipH="1">
            <a:off x="643466" y="3552773"/>
            <a:ext cx="3164109"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18" name="Group 17">
            <a:extLst>
              <a:ext uri="{FF2B5EF4-FFF2-40B4-BE49-F238E27FC236}">
                <a16:creationId xmlns:a16="http://schemas.microsoft.com/office/drawing/2014/main" id="{31E25BFC-82A3-4C16-8801-A0B98468FD67}"/>
              </a:ext>
            </a:extLst>
          </p:cNvPr>
          <p:cNvGrpSpPr/>
          <p:nvPr/>
        </p:nvGrpSpPr>
        <p:grpSpPr>
          <a:xfrm>
            <a:off x="5570485" y="3006620"/>
            <a:ext cx="1527508" cy="1790522"/>
            <a:chOff x="5570485" y="3006620"/>
            <a:chExt cx="1182467" cy="1790522"/>
          </a:xfrm>
        </p:grpSpPr>
        <p:sp>
          <p:nvSpPr>
            <p:cNvPr id="3" name="Oval 2">
              <a:extLst>
                <a:ext uri="{FF2B5EF4-FFF2-40B4-BE49-F238E27FC236}">
                  <a16:creationId xmlns:a16="http://schemas.microsoft.com/office/drawing/2014/main" id="{D16ECDD3-6B33-4DEA-987B-6B8027DF9B2A}"/>
                </a:ext>
              </a:extLst>
            </p:cNvPr>
            <p:cNvSpPr/>
            <p:nvPr/>
          </p:nvSpPr>
          <p:spPr>
            <a:xfrm>
              <a:off x="5723869" y="3006620"/>
              <a:ext cx="529214" cy="65330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Top Corners Snipped 3">
              <a:extLst>
                <a:ext uri="{FF2B5EF4-FFF2-40B4-BE49-F238E27FC236}">
                  <a16:creationId xmlns:a16="http://schemas.microsoft.com/office/drawing/2014/main" id="{19E9679D-D4D2-4319-803D-4512F4231F68}"/>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 name="Group 16">
              <a:extLst>
                <a:ext uri="{FF2B5EF4-FFF2-40B4-BE49-F238E27FC236}">
                  <a16:creationId xmlns:a16="http://schemas.microsoft.com/office/drawing/2014/main" id="{D494F183-D14A-4C4E-8851-F3B63E890F69}"/>
                </a:ext>
              </a:extLst>
            </p:cNvPr>
            <p:cNvGrpSpPr/>
            <p:nvPr/>
          </p:nvGrpSpPr>
          <p:grpSpPr>
            <a:xfrm>
              <a:off x="6047058" y="4078804"/>
              <a:ext cx="705894" cy="718338"/>
              <a:chOff x="9269956" y="3687597"/>
              <a:chExt cx="705894" cy="718338"/>
            </a:xfrm>
          </p:grpSpPr>
          <p:sp>
            <p:nvSpPr>
              <p:cNvPr id="16" name="Flowchart: Connector 15">
                <a:extLst>
                  <a:ext uri="{FF2B5EF4-FFF2-40B4-BE49-F238E27FC236}">
                    <a16:creationId xmlns:a16="http://schemas.microsoft.com/office/drawing/2014/main" id="{B219D76E-DB08-43EB-839A-DEA4F002F7DA}"/>
                  </a:ext>
                </a:extLst>
              </p:cNvPr>
              <p:cNvSpPr/>
              <p:nvPr/>
            </p:nvSpPr>
            <p:spPr>
              <a:xfrm>
                <a:off x="9269956" y="3687597"/>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Graphic 9" descr="Checkmark">
                <a:extLst>
                  <a:ext uri="{FF2B5EF4-FFF2-40B4-BE49-F238E27FC236}">
                    <a16:creationId xmlns:a16="http://schemas.microsoft.com/office/drawing/2014/main" id="{F01D2296-0BAF-4850-961E-C04F98F836C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410255" y="3819998"/>
                <a:ext cx="479808" cy="494225"/>
              </a:xfrm>
              <a:prstGeom prst="rect">
                <a:avLst/>
              </a:prstGeom>
            </p:spPr>
          </p:pic>
        </p:grpSp>
      </p:grpSp>
      <p:grpSp>
        <p:nvGrpSpPr>
          <p:cNvPr id="23" name="Group 22">
            <a:extLst>
              <a:ext uri="{FF2B5EF4-FFF2-40B4-BE49-F238E27FC236}">
                <a16:creationId xmlns:a16="http://schemas.microsoft.com/office/drawing/2014/main" id="{94045FEB-D811-4C39-AD43-9AF4267760D5}"/>
              </a:ext>
            </a:extLst>
          </p:cNvPr>
          <p:cNvGrpSpPr/>
          <p:nvPr/>
        </p:nvGrpSpPr>
        <p:grpSpPr>
          <a:xfrm>
            <a:off x="7421280" y="3019010"/>
            <a:ext cx="1527508" cy="1790522"/>
            <a:chOff x="9589745" y="2938856"/>
            <a:chExt cx="1527508" cy="1790522"/>
          </a:xfrm>
        </p:grpSpPr>
        <p:grpSp>
          <p:nvGrpSpPr>
            <p:cNvPr id="144" name="Group 143">
              <a:extLst>
                <a:ext uri="{FF2B5EF4-FFF2-40B4-BE49-F238E27FC236}">
                  <a16:creationId xmlns:a16="http://schemas.microsoft.com/office/drawing/2014/main" id="{CD831E0B-90F7-4FFB-AC78-F24251DB5662}"/>
                </a:ext>
              </a:extLst>
            </p:cNvPr>
            <p:cNvGrpSpPr/>
            <p:nvPr/>
          </p:nvGrpSpPr>
          <p:grpSpPr>
            <a:xfrm>
              <a:off x="9589745" y="2938856"/>
              <a:ext cx="1527508" cy="1790522"/>
              <a:chOff x="5570485" y="3006620"/>
              <a:chExt cx="1182467" cy="1790522"/>
            </a:xfrm>
          </p:grpSpPr>
          <p:sp>
            <p:nvSpPr>
              <p:cNvPr id="145" name="Oval 144">
                <a:extLst>
                  <a:ext uri="{FF2B5EF4-FFF2-40B4-BE49-F238E27FC236}">
                    <a16:creationId xmlns:a16="http://schemas.microsoft.com/office/drawing/2014/main" id="{85887FC5-1992-4648-82A6-0AC67317FB3C}"/>
                  </a:ext>
                </a:extLst>
              </p:cNvPr>
              <p:cNvSpPr/>
              <p:nvPr/>
            </p:nvSpPr>
            <p:spPr>
              <a:xfrm>
                <a:off x="5723869" y="3006620"/>
                <a:ext cx="529214" cy="65330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Rectangle: Top Corners Snipped 145">
                <a:extLst>
                  <a:ext uri="{FF2B5EF4-FFF2-40B4-BE49-F238E27FC236}">
                    <a16:creationId xmlns:a16="http://schemas.microsoft.com/office/drawing/2014/main" id="{DABBA1C8-EC04-4B6E-AAE6-5AC4BC410E43}"/>
                  </a:ext>
                </a:extLst>
              </p:cNvPr>
              <p:cNvSpPr/>
              <p:nvPr/>
            </p:nvSpPr>
            <p:spPr>
              <a:xfrm>
                <a:off x="5570485" y="3733323"/>
                <a:ext cx="914400" cy="688859"/>
              </a:xfrm>
              <a:prstGeom prst="snip2SameRect">
                <a:avLst/>
              </a:prstGeom>
              <a:solidFill>
                <a:srgbClr val="6D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8" name="Flowchart: Connector 147">
                <a:extLst>
                  <a:ext uri="{FF2B5EF4-FFF2-40B4-BE49-F238E27FC236}">
                    <a16:creationId xmlns:a16="http://schemas.microsoft.com/office/drawing/2014/main" id="{100572B4-74AC-41B3-8C03-EA9888CBD701}"/>
                  </a:ext>
                </a:extLst>
              </p:cNvPr>
              <p:cNvSpPr/>
              <p:nvPr/>
            </p:nvSpPr>
            <p:spPr>
              <a:xfrm>
                <a:off x="6047058" y="4078804"/>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50" name="Graphic 149" descr="Question mark">
              <a:extLst>
                <a:ext uri="{FF2B5EF4-FFF2-40B4-BE49-F238E27FC236}">
                  <a16:creationId xmlns:a16="http://schemas.microsoft.com/office/drawing/2014/main" id="{25CC87C9-DBD1-4037-AC8B-3A0E7AEE29A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35475" y="4084074"/>
              <a:ext cx="819875" cy="570476"/>
            </a:xfrm>
            <a:prstGeom prst="rect">
              <a:avLst/>
            </a:prstGeom>
          </p:spPr>
        </p:pic>
      </p:grpSp>
      <p:grpSp>
        <p:nvGrpSpPr>
          <p:cNvPr id="29" name="Group 28">
            <a:extLst>
              <a:ext uri="{FF2B5EF4-FFF2-40B4-BE49-F238E27FC236}">
                <a16:creationId xmlns:a16="http://schemas.microsoft.com/office/drawing/2014/main" id="{DA83F91C-B20F-4615-9EAE-B7A1278D0428}"/>
              </a:ext>
            </a:extLst>
          </p:cNvPr>
          <p:cNvGrpSpPr/>
          <p:nvPr/>
        </p:nvGrpSpPr>
        <p:grpSpPr>
          <a:xfrm>
            <a:off x="9827510" y="2841252"/>
            <a:ext cx="2072011" cy="2347206"/>
            <a:chOff x="9827510" y="2841252"/>
            <a:chExt cx="2072011" cy="2347206"/>
          </a:xfrm>
        </p:grpSpPr>
        <p:pic>
          <p:nvPicPr>
            <p:cNvPr id="151" name="Graphic 150" descr="Gears">
              <a:extLst>
                <a:ext uri="{FF2B5EF4-FFF2-40B4-BE49-F238E27FC236}">
                  <a16:creationId xmlns:a16="http://schemas.microsoft.com/office/drawing/2014/main" id="{2DEC0771-D07A-4E75-85FC-C7B0001FF4A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rot="10800000">
              <a:off x="9934965" y="2841252"/>
              <a:ext cx="1964556" cy="2347206"/>
            </a:xfrm>
            <a:prstGeom prst="rect">
              <a:avLst/>
            </a:prstGeom>
          </p:spPr>
        </p:pic>
        <p:grpSp>
          <p:nvGrpSpPr>
            <p:cNvPr id="153" name="Group 152">
              <a:extLst>
                <a:ext uri="{FF2B5EF4-FFF2-40B4-BE49-F238E27FC236}">
                  <a16:creationId xmlns:a16="http://schemas.microsoft.com/office/drawing/2014/main" id="{553A14D0-3C65-4D49-B8AE-158950463EE0}"/>
                </a:ext>
              </a:extLst>
            </p:cNvPr>
            <p:cNvGrpSpPr/>
            <p:nvPr/>
          </p:nvGrpSpPr>
          <p:grpSpPr>
            <a:xfrm>
              <a:off x="9827510" y="3263015"/>
              <a:ext cx="1194182" cy="1606183"/>
              <a:chOff x="5828518" y="3190959"/>
              <a:chExt cx="924434" cy="1606183"/>
            </a:xfrm>
          </p:grpSpPr>
          <p:sp>
            <p:nvSpPr>
              <p:cNvPr id="155" name="Oval 154">
                <a:extLst>
                  <a:ext uri="{FF2B5EF4-FFF2-40B4-BE49-F238E27FC236}">
                    <a16:creationId xmlns:a16="http://schemas.microsoft.com/office/drawing/2014/main" id="{D0D22C7F-5D1F-43D4-944A-26D4C90C8AEA}"/>
                  </a:ext>
                </a:extLst>
              </p:cNvPr>
              <p:cNvSpPr/>
              <p:nvPr/>
            </p:nvSpPr>
            <p:spPr>
              <a:xfrm>
                <a:off x="5933482" y="3190959"/>
                <a:ext cx="426456" cy="490585"/>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Rectangle: Top Corners Snipped 155">
                <a:extLst>
                  <a:ext uri="{FF2B5EF4-FFF2-40B4-BE49-F238E27FC236}">
                    <a16:creationId xmlns:a16="http://schemas.microsoft.com/office/drawing/2014/main" id="{B528A308-ABB7-4015-AF79-F3FBC34EA977}"/>
                  </a:ext>
                </a:extLst>
              </p:cNvPr>
              <p:cNvSpPr/>
              <p:nvPr/>
            </p:nvSpPr>
            <p:spPr>
              <a:xfrm>
                <a:off x="5828518" y="3733323"/>
                <a:ext cx="656367" cy="557257"/>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Flowchart: Connector 156">
                <a:extLst>
                  <a:ext uri="{FF2B5EF4-FFF2-40B4-BE49-F238E27FC236}">
                    <a16:creationId xmlns:a16="http://schemas.microsoft.com/office/drawing/2014/main" id="{538BC29A-FF47-4F71-AC38-0B99DA0FDFB2}"/>
                  </a:ext>
                </a:extLst>
              </p:cNvPr>
              <p:cNvSpPr/>
              <p:nvPr/>
            </p:nvSpPr>
            <p:spPr>
              <a:xfrm>
                <a:off x="6047058" y="4078804"/>
                <a:ext cx="705894" cy="718338"/>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8" name="Star: 5 Points 27">
              <a:extLst>
                <a:ext uri="{FF2B5EF4-FFF2-40B4-BE49-F238E27FC236}">
                  <a16:creationId xmlns:a16="http://schemas.microsoft.com/office/drawing/2014/main" id="{7FFA8DBD-61AA-4BE2-9D5D-29ABCD97BF7C}"/>
                </a:ext>
              </a:extLst>
            </p:cNvPr>
            <p:cNvSpPr/>
            <p:nvPr/>
          </p:nvSpPr>
          <p:spPr>
            <a:xfrm>
              <a:off x="10179764" y="4164228"/>
              <a:ext cx="771984" cy="66357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898386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312885-1115-40F8-AF53-61F918D7F4AA}"/>
              </a:ext>
            </a:extLst>
          </p:cNvPr>
          <p:cNvSpPr/>
          <p:nvPr/>
        </p:nvSpPr>
        <p:spPr>
          <a:xfrm>
            <a:off x="1238250" y="1427046"/>
            <a:ext cx="9448800" cy="3170099"/>
          </a:xfrm>
          <a:prstGeom prst="rect">
            <a:avLst/>
          </a:prstGeom>
          <a:noFill/>
        </p:spPr>
        <p:txBody>
          <a:bodyPr wrap="square" lIns="91440" tIns="45720" rIns="91440" bIns="45720">
            <a:spAutoFit/>
          </a:bodyPr>
          <a:lstStyle/>
          <a:p>
            <a:pPr algn="ctr"/>
            <a:r>
              <a:rPr lang="en-US" sz="20000" b="1" cap="none" spc="0" dirty="0">
                <a:ln w="0"/>
                <a:solidFill>
                  <a:srgbClr val="002060"/>
                </a:solidFill>
                <a:effectLst>
                  <a:outerShdw blurRad="38100" dist="25400" dir="5400000" algn="ctr" rotWithShape="0">
                    <a:srgbClr val="6E747A">
                      <a:alpha val="43000"/>
                    </a:srgbClr>
                  </a:outerShdw>
                </a:effectLst>
                <a:latin typeface="French Script MT" panose="03020402040607040605" pitchFamily="66" charset="0"/>
              </a:rPr>
              <a:t>Thank You</a:t>
            </a:r>
          </a:p>
        </p:txBody>
      </p:sp>
    </p:spTree>
    <p:extLst>
      <p:ext uri="{BB962C8B-B14F-4D97-AF65-F5344CB8AC3E}">
        <p14:creationId xmlns:p14="http://schemas.microsoft.com/office/powerpoint/2010/main" val="339210948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2" name="Straight Connector 6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400" dirty="0">
                <a:solidFill>
                  <a:srgbClr val="FFFFFF"/>
                </a:solidFill>
              </a:rPr>
              <a:t>Use Case Diagram</a:t>
            </a:r>
          </a:p>
        </p:txBody>
      </p:sp>
      <p:cxnSp>
        <p:nvCxnSpPr>
          <p:cNvPr id="66" name="Straight Connector 65">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Content Placeholder 11" descr="A close up of a map&#10;&#10;Description automatically generated">
            <a:extLst>
              <a:ext uri="{FF2B5EF4-FFF2-40B4-BE49-F238E27FC236}">
                <a16:creationId xmlns:a16="http://schemas.microsoft.com/office/drawing/2014/main" id="{3AC58108-CEF8-488C-9556-BB25F898B322}"/>
              </a:ext>
            </a:extLst>
          </p:cNvPr>
          <p:cNvPicPr>
            <a:picLocks/>
          </p:cNvPicPr>
          <p:nvPr/>
        </p:nvPicPr>
        <p:blipFill rotWithShape="1">
          <a:blip r:embed="rId2"/>
          <a:srcRect l="-4484" r="-297" b="-2"/>
          <a:stretch/>
        </p:blipFill>
        <p:spPr>
          <a:xfrm>
            <a:off x="4197030" y="14794"/>
            <a:ext cx="8006970" cy="6840000"/>
          </a:xfrm>
          <a:prstGeom prst="rect">
            <a:avLst/>
          </a:prstGeom>
        </p:spPr>
      </p:pic>
    </p:spTree>
    <p:extLst>
      <p:ext uri="{BB962C8B-B14F-4D97-AF65-F5344CB8AC3E}">
        <p14:creationId xmlns:p14="http://schemas.microsoft.com/office/powerpoint/2010/main" val="394834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1"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74">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83" name="Rectangle 76">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Activity Diagram</a:t>
            </a:r>
          </a:p>
        </p:txBody>
      </p:sp>
      <p:cxnSp>
        <p:nvCxnSpPr>
          <p:cNvPr id="79" name="Straight Connector 78">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5EEF414-63AD-49BA-AF18-2121960C2E4E}"/>
              </a:ext>
            </a:extLst>
          </p:cNvPr>
          <p:cNvPicPr/>
          <p:nvPr/>
        </p:nvPicPr>
        <p:blipFill rotWithShape="1">
          <a:blip r:embed="rId2"/>
          <a:srcRect l="1466" t="1566" r="446" b="796"/>
          <a:stretch/>
        </p:blipFill>
        <p:spPr>
          <a:xfrm>
            <a:off x="4635094" y="0"/>
            <a:ext cx="7568906" cy="6836460"/>
          </a:xfrm>
          <a:prstGeom prst="rect">
            <a:avLst/>
          </a:prstGeom>
        </p:spPr>
      </p:pic>
    </p:spTree>
    <p:extLst>
      <p:ext uri="{BB962C8B-B14F-4D97-AF65-F5344CB8AC3E}">
        <p14:creationId xmlns:p14="http://schemas.microsoft.com/office/powerpoint/2010/main" val="2716820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0" name="Straight Connector 8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400">
                <a:solidFill>
                  <a:srgbClr val="FFFFFF"/>
                </a:solidFill>
              </a:rPr>
              <a:t>System Boundary</a:t>
            </a:r>
          </a:p>
        </p:txBody>
      </p:sp>
      <p:cxnSp>
        <p:nvCxnSpPr>
          <p:cNvPr id="94" name="Straight Connector 93">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3AEC8BB-CD65-476B-AABF-4638881B6B24}"/>
              </a:ext>
            </a:extLst>
          </p:cNvPr>
          <p:cNvPicPr/>
          <p:nvPr/>
        </p:nvPicPr>
        <p:blipFill rotWithShape="1">
          <a:blip r:embed="rId2">
            <a:alphaModFix/>
            <a:extLst>
              <a:ext uri="{BEBA8EAE-BF5A-486C-A8C5-ECC9F3942E4B}">
                <a14:imgProps xmlns:a14="http://schemas.microsoft.com/office/drawing/2010/main">
                  <a14:imgLayer r:embed="rId3">
                    <a14:imgEffect>
                      <a14:brightnessContrast bright="1000"/>
                    </a14:imgEffect>
                  </a14:imgLayer>
                </a14:imgProps>
              </a:ext>
            </a:extLst>
          </a:blip>
          <a:srcRect l="144" t="262" r="-146" b="172"/>
          <a:stretch/>
        </p:blipFill>
        <p:spPr>
          <a:xfrm>
            <a:off x="4643999" y="1"/>
            <a:ext cx="7544825" cy="6840019"/>
          </a:xfrm>
          <a:prstGeom prst="rect">
            <a:avLst/>
          </a:prstGeom>
        </p:spPr>
      </p:pic>
    </p:spTree>
    <p:extLst>
      <p:ext uri="{BB962C8B-B14F-4D97-AF65-F5344CB8AC3E}">
        <p14:creationId xmlns:p14="http://schemas.microsoft.com/office/powerpoint/2010/main" val="3215020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Rectangle 9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0" name="Straight Connector 10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1" name="Rectangle 10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400">
                <a:solidFill>
                  <a:srgbClr val="FFFFFF"/>
                </a:solidFill>
              </a:rPr>
              <a:t>Database</a:t>
            </a:r>
            <a:br>
              <a:rPr lang="en-US" sz="5400">
                <a:solidFill>
                  <a:srgbClr val="FFFFFF"/>
                </a:solidFill>
              </a:rPr>
            </a:br>
            <a:r>
              <a:rPr lang="en-US" sz="5400">
                <a:solidFill>
                  <a:srgbClr val="FFFFFF"/>
                </a:solidFill>
              </a:rPr>
              <a:t>ERD</a:t>
            </a:r>
            <a:endParaRPr lang="en-US" sz="5400" dirty="0">
              <a:solidFill>
                <a:srgbClr val="FFFFFF"/>
              </a:solidFill>
            </a:endParaRPr>
          </a:p>
        </p:txBody>
      </p:sp>
      <p:cxnSp>
        <p:nvCxnSpPr>
          <p:cNvPr id="112" name="Straight Connector 10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ell phone&#10;&#10;Description automatically generated">
            <a:extLst>
              <a:ext uri="{FF2B5EF4-FFF2-40B4-BE49-F238E27FC236}">
                <a16:creationId xmlns:a16="http://schemas.microsoft.com/office/drawing/2014/main" id="{E31E0EE2-26FE-4E4E-A016-C2099A3850DC}"/>
              </a:ext>
            </a:extLst>
          </p:cNvPr>
          <p:cNvPicPr/>
          <p:nvPr/>
        </p:nvPicPr>
        <p:blipFill rotWithShape="1">
          <a:blip r:embed="rId2"/>
          <a:srcRect l="168" t="35" r="1736" b="-45"/>
          <a:stretch/>
        </p:blipFill>
        <p:spPr>
          <a:xfrm>
            <a:off x="4644491" y="0"/>
            <a:ext cx="7544334" cy="6858000"/>
          </a:xfrm>
          <a:prstGeom prst="rect">
            <a:avLst/>
          </a:prstGeom>
        </p:spPr>
      </p:pic>
    </p:spTree>
    <p:extLst>
      <p:ext uri="{BB962C8B-B14F-4D97-AF65-F5344CB8AC3E}">
        <p14:creationId xmlns:p14="http://schemas.microsoft.com/office/powerpoint/2010/main" val="827141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7" name="Straight Connector 7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07AC300-C30A-414E-A7C9-BD1300FCA977}"/>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400" dirty="0">
                <a:solidFill>
                  <a:srgbClr val="FFFFFF"/>
                </a:solidFill>
              </a:rPr>
              <a:t>Class Diagram</a:t>
            </a:r>
          </a:p>
        </p:txBody>
      </p:sp>
      <p:cxnSp>
        <p:nvCxnSpPr>
          <p:cNvPr id="81" name="Straight Connector 8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C239EA2-FFFB-4F3F-A9A5-A6798C6A5E44}"/>
              </a:ext>
            </a:extLst>
          </p:cNvPr>
          <p:cNvPicPr>
            <a:picLocks noChangeAspect="1"/>
          </p:cNvPicPr>
          <p:nvPr/>
        </p:nvPicPr>
        <p:blipFill rotWithShape="1">
          <a:blip r:embed="rId2"/>
          <a:srcRect l="1" t="132" r="-2" b="132"/>
          <a:stretch/>
        </p:blipFill>
        <p:spPr>
          <a:xfrm>
            <a:off x="4635095" y="10"/>
            <a:ext cx="7556889" cy="6857990"/>
          </a:xfrm>
          <a:prstGeom prst="rect">
            <a:avLst/>
          </a:prstGeom>
        </p:spPr>
      </p:pic>
    </p:spTree>
    <p:extLst>
      <p:ext uri="{BB962C8B-B14F-4D97-AF65-F5344CB8AC3E}">
        <p14:creationId xmlns:p14="http://schemas.microsoft.com/office/powerpoint/2010/main" val="388987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173</TotalTime>
  <Words>2213</Words>
  <Application>Microsoft Office PowerPoint</Application>
  <PresentationFormat>Widescreen</PresentationFormat>
  <Paragraphs>317</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Bookman Old Style</vt:lpstr>
      <vt:lpstr>Calibri</vt:lpstr>
      <vt:lpstr>Franklin Gothic Book</vt:lpstr>
      <vt:lpstr>French Script MT</vt:lpstr>
      <vt:lpstr>Wingdings</vt:lpstr>
      <vt:lpstr>1_RetrospectVTI</vt:lpstr>
      <vt:lpstr> Learn with Fun   Educational Website</vt:lpstr>
      <vt:lpstr>Table of Contents</vt:lpstr>
      <vt:lpstr>System Planning and Design Documentation</vt:lpstr>
      <vt:lpstr>User-View Diagram</vt:lpstr>
      <vt:lpstr>Use Case Diagram</vt:lpstr>
      <vt:lpstr>Activity Diagram</vt:lpstr>
      <vt:lpstr>System Boundary</vt:lpstr>
      <vt:lpstr>Database ERD</vt:lpstr>
      <vt:lpstr>Class Diagram</vt:lpstr>
      <vt:lpstr>Reference Documents and  Tutorial Documents</vt:lpstr>
      <vt:lpstr>Reference Documents</vt:lpstr>
      <vt:lpstr>Sign Up Form</vt:lpstr>
      <vt:lpstr>Login Form</vt:lpstr>
      <vt:lpstr>Change Password Form</vt:lpstr>
      <vt:lpstr>Learn Subject Material</vt:lpstr>
      <vt:lpstr>Learn Subject Material</vt:lpstr>
      <vt:lpstr>Learn Subject Material</vt:lpstr>
      <vt:lpstr>Learn Subject Material</vt:lpstr>
      <vt:lpstr>Take Quiz</vt:lpstr>
      <vt:lpstr>Take Quiz</vt:lpstr>
      <vt:lpstr>View Report</vt:lpstr>
      <vt:lpstr>Tutorial Documents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Required Resources</vt:lpstr>
      <vt:lpstr>Created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Learn with Fun   Educational Website</dc:title>
  <dc:creator>Dhara Savaliya</dc:creator>
  <cp:lastModifiedBy>Dhara Savaliya</cp:lastModifiedBy>
  <cp:revision>1</cp:revision>
  <dcterms:created xsi:type="dcterms:W3CDTF">2020-04-03T20:48:29Z</dcterms:created>
  <dcterms:modified xsi:type="dcterms:W3CDTF">2020-04-03T23:43:26Z</dcterms:modified>
</cp:coreProperties>
</file>